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4387175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33"/>
    <p:restoredTop sz="94694"/>
  </p:normalViewPr>
  <p:slideViewPr>
    <p:cSldViewPr snapToGrid="0" snapToObjects="1">
      <p:cViewPr varScale="1">
        <p:scale>
          <a:sx n="58" d="100"/>
          <a:sy n="58" d="100"/>
        </p:scale>
        <p:origin x="73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397" y="2244726"/>
            <a:ext cx="18290381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397" y="7204076"/>
            <a:ext cx="18290381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91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5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52072" y="730250"/>
            <a:ext cx="5258485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618" y="730250"/>
            <a:ext cx="15470614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7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20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917" y="3419477"/>
            <a:ext cx="21033938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917" y="9178927"/>
            <a:ext cx="21033938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043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618" y="3651250"/>
            <a:ext cx="10364549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6008" y="3651250"/>
            <a:ext cx="10364549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26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5" y="730251"/>
            <a:ext cx="21033938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796" y="3362326"/>
            <a:ext cx="10316917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796" y="5010150"/>
            <a:ext cx="1031691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6007" y="3362326"/>
            <a:ext cx="1036772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6007" y="5010150"/>
            <a:ext cx="10367726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4/11/24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6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4/11/24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1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4/11/24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65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6" y="914400"/>
            <a:ext cx="7865498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7726" y="1974851"/>
            <a:ext cx="1234600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6" y="4114800"/>
            <a:ext cx="7865498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0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6" y="914400"/>
            <a:ext cx="7865498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7726" y="1974851"/>
            <a:ext cx="1234600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6" y="4114800"/>
            <a:ext cx="7865498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0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619" y="730251"/>
            <a:ext cx="21033938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619" y="3651250"/>
            <a:ext cx="21033938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618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2BB06-72E3-BA4E-8058-0A9BBBDC5688}" type="datetimeFigureOut">
              <a:rPr lang="en-US" smtClean="0"/>
              <a:t>4/11/24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8252" y="12712701"/>
            <a:ext cx="823067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3443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3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DF49001-95BD-AC4C-9718-9C33AE6F4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" y="0"/>
            <a:ext cx="24384000" cy="13716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3AA8163-E675-ED4C-BD8B-933B2B6D9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420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Earnest-Reitmann, Amanda J.</dc:creator>
  <cp:lastModifiedBy>Earnest-Reitmann, Amanda J.</cp:lastModifiedBy>
  <cp:revision>4</cp:revision>
  <dcterms:created xsi:type="dcterms:W3CDTF">2021-12-07T17:44:41Z</dcterms:created>
  <dcterms:modified xsi:type="dcterms:W3CDTF">2024-04-11T16:08:08Z</dcterms:modified>
</cp:coreProperties>
</file>