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56" r:id="rId2"/>
    <p:sldId id="262" r:id="rId3"/>
    <p:sldId id="257" r:id="rId4"/>
    <p:sldId id="258" r:id="rId5"/>
    <p:sldId id="265" r:id="rId6"/>
    <p:sldId id="263" r:id="rId7"/>
    <p:sldId id="259" r:id="rId8"/>
    <p:sldId id="261" r:id="rId9"/>
    <p:sldId id="264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B68E9C-971E-4903-829D-364B96FB4A9C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499B8DBE-1A5C-4A12-B270-B28ABBFF2B2D}">
      <dgm:prSet phldrT="[Text]"/>
      <dgm:spPr/>
      <dgm:t>
        <a:bodyPr/>
        <a:lstStyle/>
        <a:p>
          <a:r>
            <a:rPr lang="en-US" dirty="0" smtClean="0"/>
            <a:t>Data collection and analysis of student learning to drive course improvement</a:t>
          </a:r>
          <a:endParaRPr lang="en-US" dirty="0"/>
        </a:p>
      </dgm:t>
    </dgm:pt>
    <dgm:pt modelId="{50E44FD2-1748-45BC-B2E4-AD86C2FE4A16}" type="parTrans" cxnId="{A14EED3A-A7A8-4F5C-8EB7-53FB93682E7B}">
      <dgm:prSet/>
      <dgm:spPr/>
      <dgm:t>
        <a:bodyPr/>
        <a:lstStyle/>
        <a:p>
          <a:endParaRPr lang="en-US"/>
        </a:p>
      </dgm:t>
    </dgm:pt>
    <dgm:pt modelId="{331DDAE9-F8EC-420A-8D46-32C67D678095}" type="sibTrans" cxnId="{A14EED3A-A7A8-4F5C-8EB7-53FB93682E7B}">
      <dgm:prSet/>
      <dgm:spPr/>
      <dgm:t>
        <a:bodyPr/>
        <a:lstStyle/>
        <a:p>
          <a:endParaRPr lang="en-US"/>
        </a:p>
      </dgm:t>
    </dgm:pt>
    <dgm:pt modelId="{96D70B0B-6BD4-48DD-AB8B-FD8073A263DC}">
      <dgm:prSet phldrT="[Text]"/>
      <dgm:spPr/>
      <dgm:t>
        <a:bodyPr/>
        <a:lstStyle/>
        <a:p>
          <a:r>
            <a:rPr lang="en-US" dirty="0" smtClean="0"/>
            <a:t>Continued approvals by Accreditation bodies</a:t>
          </a:r>
          <a:endParaRPr lang="en-US" dirty="0"/>
        </a:p>
      </dgm:t>
    </dgm:pt>
    <dgm:pt modelId="{49F101E8-C669-4531-BFF5-39E8D0617251}" type="parTrans" cxnId="{78D5C3B7-CC9D-4A8B-BB5C-754B8284FE2D}">
      <dgm:prSet/>
      <dgm:spPr/>
      <dgm:t>
        <a:bodyPr/>
        <a:lstStyle/>
        <a:p>
          <a:endParaRPr lang="en-US"/>
        </a:p>
      </dgm:t>
    </dgm:pt>
    <dgm:pt modelId="{EDFCAF57-E1C3-4A31-ACD8-3888DE64C096}" type="sibTrans" cxnId="{78D5C3B7-CC9D-4A8B-BB5C-754B8284FE2D}">
      <dgm:prSet/>
      <dgm:spPr/>
      <dgm:t>
        <a:bodyPr/>
        <a:lstStyle/>
        <a:p>
          <a:endParaRPr lang="en-US"/>
        </a:p>
      </dgm:t>
    </dgm:pt>
    <dgm:pt modelId="{DB1B0229-9C2C-4576-A645-D4E469C9E496}">
      <dgm:prSet phldrT="[Text]"/>
      <dgm:spPr/>
      <dgm:t>
        <a:bodyPr/>
        <a:lstStyle/>
        <a:p>
          <a:r>
            <a:rPr lang="en-US" dirty="0" smtClean="0"/>
            <a:t>Wright State continues to grow</a:t>
          </a:r>
          <a:endParaRPr lang="en-US" dirty="0"/>
        </a:p>
      </dgm:t>
    </dgm:pt>
    <dgm:pt modelId="{9C6178CB-B75F-4352-99AB-320CA1875183}" type="parTrans" cxnId="{C3E3C752-7B4E-4DE4-B57F-AA3A94B1D85A}">
      <dgm:prSet/>
      <dgm:spPr/>
      <dgm:t>
        <a:bodyPr/>
        <a:lstStyle/>
        <a:p>
          <a:endParaRPr lang="en-US"/>
        </a:p>
      </dgm:t>
    </dgm:pt>
    <dgm:pt modelId="{33B7562F-A176-4752-8B82-EF9F701C2A93}" type="sibTrans" cxnId="{C3E3C752-7B4E-4DE4-B57F-AA3A94B1D85A}">
      <dgm:prSet/>
      <dgm:spPr/>
      <dgm:t>
        <a:bodyPr/>
        <a:lstStyle/>
        <a:p>
          <a:endParaRPr lang="en-US"/>
        </a:p>
      </dgm:t>
    </dgm:pt>
    <dgm:pt modelId="{10B8204E-3F05-40FE-9E41-9D3B5856CCE2}" type="pres">
      <dgm:prSet presAssocID="{ABB68E9C-971E-4903-829D-364B96FB4A9C}" presName="Name0" presStyleCnt="0">
        <dgm:presLayoutVars>
          <dgm:dir/>
          <dgm:resizeHandles val="exact"/>
        </dgm:presLayoutVars>
      </dgm:prSet>
      <dgm:spPr/>
    </dgm:pt>
    <dgm:pt modelId="{E8F2D6C4-9C3D-46D8-9CF9-25B0FFA96894}" type="pres">
      <dgm:prSet presAssocID="{499B8DBE-1A5C-4A12-B270-B28ABBFF2B2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4A3D98-F499-46D9-A678-39F3BE397604}" type="pres">
      <dgm:prSet presAssocID="{331DDAE9-F8EC-420A-8D46-32C67D678095}" presName="sibTrans" presStyleLbl="sibTrans2D1" presStyleIdx="0" presStyleCnt="2"/>
      <dgm:spPr/>
      <dgm:t>
        <a:bodyPr/>
        <a:lstStyle/>
        <a:p>
          <a:endParaRPr lang="en-US"/>
        </a:p>
      </dgm:t>
    </dgm:pt>
    <dgm:pt modelId="{3EA38425-1FC2-4B3D-AB37-5337389FB592}" type="pres">
      <dgm:prSet presAssocID="{331DDAE9-F8EC-420A-8D46-32C67D678095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081C0EA4-A104-42E0-B743-5C13348F2AD8}" type="pres">
      <dgm:prSet presAssocID="{96D70B0B-6BD4-48DD-AB8B-FD8073A263D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CC756E-5702-4995-843B-FC9BF7CFEFAF}" type="pres">
      <dgm:prSet presAssocID="{EDFCAF57-E1C3-4A31-ACD8-3888DE64C096}" presName="sibTrans" presStyleLbl="sibTrans2D1" presStyleIdx="1" presStyleCnt="2"/>
      <dgm:spPr/>
      <dgm:t>
        <a:bodyPr/>
        <a:lstStyle/>
        <a:p>
          <a:endParaRPr lang="en-US"/>
        </a:p>
      </dgm:t>
    </dgm:pt>
    <dgm:pt modelId="{8E7166A2-C0E7-452D-8410-16F60A79A70B}" type="pres">
      <dgm:prSet presAssocID="{EDFCAF57-E1C3-4A31-ACD8-3888DE64C096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ED3EE7C2-23D8-4567-B6D7-61EBAC66491A}" type="pres">
      <dgm:prSet presAssocID="{DB1B0229-9C2C-4576-A645-D4E469C9E49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E32C83-EC14-4ACF-AD83-70F8919CF45E}" type="presOf" srcId="{499B8DBE-1A5C-4A12-B270-B28ABBFF2B2D}" destId="{E8F2D6C4-9C3D-46D8-9CF9-25B0FFA96894}" srcOrd="0" destOrd="0" presId="urn:microsoft.com/office/officeart/2005/8/layout/process1"/>
    <dgm:cxn modelId="{78D5C3B7-CC9D-4A8B-BB5C-754B8284FE2D}" srcId="{ABB68E9C-971E-4903-829D-364B96FB4A9C}" destId="{96D70B0B-6BD4-48DD-AB8B-FD8073A263DC}" srcOrd="1" destOrd="0" parTransId="{49F101E8-C669-4531-BFF5-39E8D0617251}" sibTransId="{EDFCAF57-E1C3-4A31-ACD8-3888DE64C096}"/>
    <dgm:cxn modelId="{1B8F13DC-87D7-4A69-A7F9-45B801D8B72E}" type="presOf" srcId="{EDFCAF57-E1C3-4A31-ACD8-3888DE64C096}" destId="{8E7166A2-C0E7-452D-8410-16F60A79A70B}" srcOrd="1" destOrd="0" presId="urn:microsoft.com/office/officeart/2005/8/layout/process1"/>
    <dgm:cxn modelId="{A14EED3A-A7A8-4F5C-8EB7-53FB93682E7B}" srcId="{ABB68E9C-971E-4903-829D-364B96FB4A9C}" destId="{499B8DBE-1A5C-4A12-B270-B28ABBFF2B2D}" srcOrd="0" destOrd="0" parTransId="{50E44FD2-1748-45BC-B2E4-AD86C2FE4A16}" sibTransId="{331DDAE9-F8EC-420A-8D46-32C67D678095}"/>
    <dgm:cxn modelId="{76CD8E00-14FC-48A1-8C51-E4B049416A03}" type="presOf" srcId="{331DDAE9-F8EC-420A-8D46-32C67D678095}" destId="{3EA38425-1FC2-4B3D-AB37-5337389FB592}" srcOrd="1" destOrd="0" presId="urn:microsoft.com/office/officeart/2005/8/layout/process1"/>
    <dgm:cxn modelId="{C3E3C752-7B4E-4DE4-B57F-AA3A94B1D85A}" srcId="{ABB68E9C-971E-4903-829D-364B96FB4A9C}" destId="{DB1B0229-9C2C-4576-A645-D4E469C9E496}" srcOrd="2" destOrd="0" parTransId="{9C6178CB-B75F-4352-99AB-320CA1875183}" sibTransId="{33B7562F-A176-4752-8B82-EF9F701C2A93}"/>
    <dgm:cxn modelId="{F4DB25E8-4B0A-4C31-A516-4171F333CE28}" type="presOf" srcId="{96D70B0B-6BD4-48DD-AB8B-FD8073A263DC}" destId="{081C0EA4-A104-42E0-B743-5C13348F2AD8}" srcOrd="0" destOrd="0" presId="urn:microsoft.com/office/officeart/2005/8/layout/process1"/>
    <dgm:cxn modelId="{4831D804-563A-48C5-BB79-3C1E677D0A18}" type="presOf" srcId="{DB1B0229-9C2C-4576-A645-D4E469C9E496}" destId="{ED3EE7C2-23D8-4567-B6D7-61EBAC66491A}" srcOrd="0" destOrd="0" presId="urn:microsoft.com/office/officeart/2005/8/layout/process1"/>
    <dgm:cxn modelId="{B59A283D-4D77-42BB-8344-800A13C289E4}" type="presOf" srcId="{331DDAE9-F8EC-420A-8D46-32C67D678095}" destId="{FE4A3D98-F499-46D9-A678-39F3BE397604}" srcOrd="0" destOrd="0" presId="urn:microsoft.com/office/officeart/2005/8/layout/process1"/>
    <dgm:cxn modelId="{5E82657F-189A-4125-8F60-B9A57CE1117C}" type="presOf" srcId="{ABB68E9C-971E-4903-829D-364B96FB4A9C}" destId="{10B8204E-3F05-40FE-9E41-9D3B5856CCE2}" srcOrd="0" destOrd="0" presId="urn:microsoft.com/office/officeart/2005/8/layout/process1"/>
    <dgm:cxn modelId="{6726CEA3-8556-4A6B-A7D1-E18C3BEA2CF0}" type="presOf" srcId="{EDFCAF57-E1C3-4A31-ACD8-3888DE64C096}" destId="{74CC756E-5702-4995-843B-FC9BF7CFEFAF}" srcOrd="0" destOrd="0" presId="urn:microsoft.com/office/officeart/2005/8/layout/process1"/>
    <dgm:cxn modelId="{2764780D-DE92-45E2-ADFD-AAB629274103}" type="presParOf" srcId="{10B8204E-3F05-40FE-9E41-9D3B5856CCE2}" destId="{E8F2D6C4-9C3D-46D8-9CF9-25B0FFA96894}" srcOrd="0" destOrd="0" presId="urn:microsoft.com/office/officeart/2005/8/layout/process1"/>
    <dgm:cxn modelId="{8A44A532-3140-4920-BB2C-AE9A7A75181E}" type="presParOf" srcId="{10B8204E-3F05-40FE-9E41-9D3B5856CCE2}" destId="{FE4A3D98-F499-46D9-A678-39F3BE397604}" srcOrd="1" destOrd="0" presId="urn:microsoft.com/office/officeart/2005/8/layout/process1"/>
    <dgm:cxn modelId="{FBB422F6-883C-4AA8-A7F7-6BECC3CE6941}" type="presParOf" srcId="{FE4A3D98-F499-46D9-A678-39F3BE397604}" destId="{3EA38425-1FC2-4B3D-AB37-5337389FB592}" srcOrd="0" destOrd="0" presId="urn:microsoft.com/office/officeart/2005/8/layout/process1"/>
    <dgm:cxn modelId="{4344FC6C-CB85-41B0-9CED-F7C2085786CB}" type="presParOf" srcId="{10B8204E-3F05-40FE-9E41-9D3B5856CCE2}" destId="{081C0EA4-A104-42E0-B743-5C13348F2AD8}" srcOrd="2" destOrd="0" presId="urn:microsoft.com/office/officeart/2005/8/layout/process1"/>
    <dgm:cxn modelId="{E615D1A0-F32E-45AF-B9DA-B79DC10AE5B8}" type="presParOf" srcId="{10B8204E-3F05-40FE-9E41-9D3B5856CCE2}" destId="{74CC756E-5702-4995-843B-FC9BF7CFEFAF}" srcOrd="3" destOrd="0" presId="urn:microsoft.com/office/officeart/2005/8/layout/process1"/>
    <dgm:cxn modelId="{77D11218-B088-48F5-BE37-29932834C907}" type="presParOf" srcId="{74CC756E-5702-4995-843B-FC9BF7CFEFAF}" destId="{8E7166A2-C0E7-452D-8410-16F60A79A70B}" srcOrd="0" destOrd="0" presId="urn:microsoft.com/office/officeart/2005/8/layout/process1"/>
    <dgm:cxn modelId="{EBAB96C4-5237-454A-8958-A1EF88819CDB}" type="presParOf" srcId="{10B8204E-3F05-40FE-9E41-9D3B5856CCE2}" destId="{ED3EE7C2-23D8-4567-B6D7-61EBAC66491A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583EBB-1FEA-44A8-9F0C-A117C31D200B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5F09E8B-A4A2-4F96-B1C0-81AF5AF026DF}">
      <dgm:prSet phldrT="[Text]"/>
      <dgm:spPr/>
      <dgm:t>
        <a:bodyPr/>
        <a:lstStyle/>
        <a:p>
          <a:r>
            <a:rPr lang="en-US" dirty="0" smtClean="0"/>
            <a:t>Assigned the Course</a:t>
          </a:r>
          <a:endParaRPr lang="en-US" dirty="0"/>
        </a:p>
      </dgm:t>
    </dgm:pt>
    <dgm:pt modelId="{50991316-4640-4BB1-A9FF-5E664D9EF117}" type="parTrans" cxnId="{7A254DCF-A8EF-41C4-847D-343F645E3E5C}">
      <dgm:prSet/>
      <dgm:spPr/>
      <dgm:t>
        <a:bodyPr/>
        <a:lstStyle/>
        <a:p>
          <a:endParaRPr lang="en-US"/>
        </a:p>
      </dgm:t>
    </dgm:pt>
    <dgm:pt modelId="{7AF51C31-0005-4685-AE09-76BA4F67B7A4}" type="sibTrans" cxnId="{7A254DCF-A8EF-41C4-847D-343F645E3E5C}">
      <dgm:prSet/>
      <dgm:spPr/>
      <dgm:t>
        <a:bodyPr/>
        <a:lstStyle/>
        <a:p>
          <a:endParaRPr lang="en-US"/>
        </a:p>
      </dgm:t>
    </dgm:pt>
    <dgm:pt modelId="{9E5CBA53-997B-42FA-AF20-0C8461F9FAE4}">
      <dgm:prSet phldrT="[Text]" custT="1"/>
      <dgm:spPr/>
      <dgm:t>
        <a:bodyPr/>
        <a:lstStyle/>
        <a:p>
          <a:r>
            <a:rPr lang="en-US" sz="2000" dirty="0" smtClean="0"/>
            <a:t>Course is targeted for ULO assessment</a:t>
          </a:r>
          <a:endParaRPr lang="en-US" sz="2000" dirty="0"/>
        </a:p>
      </dgm:t>
    </dgm:pt>
    <dgm:pt modelId="{CA53E219-9CE2-458A-8B91-993FEB7841AA}" type="parTrans" cxnId="{7A59642F-5E33-43EB-B71B-72B9B61D18F4}">
      <dgm:prSet/>
      <dgm:spPr/>
      <dgm:t>
        <a:bodyPr/>
        <a:lstStyle/>
        <a:p>
          <a:endParaRPr lang="en-US"/>
        </a:p>
      </dgm:t>
    </dgm:pt>
    <dgm:pt modelId="{9B2FA005-B2F1-4091-8574-2B64C764BFA3}" type="sibTrans" cxnId="{7A59642F-5E33-43EB-B71B-72B9B61D18F4}">
      <dgm:prSet/>
      <dgm:spPr/>
      <dgm:t>
        <a:bodyPr/>
        <a:lstStyle/>
        <a:p>
          <a:endParaRPr lang="en-US"/>
        </a:p>
      </dgm:t>
    </dgm:pt>
    <dgm:pt modelId="{50D43EE4-CFBD-4C46-98A8-D884C7D42569}">
      <dgm:prSet phldrT="[Text]"/>
      <dgm:spPr/>
      <dgm:t>
        <a:bodyPr/>
        <a:lstStyle/>
        <a:p>
          <a:r>
            <a:rPr lang="en-US" dirty="0" smtClean="0"/>
            <a:t>Teach the Class</a:t>
          </a:r>
          <a:endParaRPr lang="en-US" dirty="0"/>
        </a:p>
      </dgm:t>
    </dgm:pt>
    <dgm:pt modelId="{EA523902-7FC0-4CC7-A9F4-AE9CD81271DC}" type="parTrans" cxnId="{1A173394-9328-4E6E-8FCC-87395201FD59}">
      <dgm:prSet/>
      <dgm:spPr/>
      <dgm:t>
        <a:bodyPr/>
        <a:lstStyle/>
        <a:p>
          <a:endParaRPr lang="en-US"/>
        </a:p>
      </dgm:t>
    </dgm:pt>
    <dgm:pt modelId="{A9AC88E0-6B7B-4611-93E8-A8BA3C3C166E}" type="sibTrans" cxnId="{1A173394-9328-4E6E-8FCC-87395201FD59}">
      <dgm:prSet/>
      <dgm:spPr/>
      <dgm:t>
        <a:bodyPr/>
        <a:lstStyle/>
        <a:p>
          <a:endParaRPr lang="en-US"/>
        </a:p>
      </dgm:t>
    </dgm:pt>
    <dgm:pt modelId="{54D2FCEC-679B-4847-91B7-05F3EADDFDD4}">
      <dgm:prSet phldrT="[Text]" custT="1"/>
      <dgm:spPr/>
      <dgm:t>
        <a:bodyPr/>
        <a:lstStyle/>
        <a:p>
          <a:r>
            <a:rPr lang="en-US" sz="2000" baseline="0" dirty="0" smtClean="0"/>
            <a:t>Identify assignment to measure assessment</a:t>
          </a:r>
          <a:endParaRPr lang="en-US" sz="2000" baseline="0" dirty="0"/>
        </a:p>
      </dgm:t>
    </dgm:pt>
    <dgm:pt modelId="{005E39E0-2FED-4AE1-95B5-8857CA1EC906}" type="parTrans" cxnId="{494654E2-ED97-4355-9DA7-A6CF5C2C5A4E}">
      <dgm:prSet/>
      <dgm:spPr/>
      <dgm:t>
        <a:bodyPr/>
        <a:lstStyle/>
        <a:p>
          <a:endParaRPr lang="en-US"/>
        </a:p>
      </dgm:t>
    </dgm:pt>
    <dgm:pt modelId="{4F998143-CFCC-49F8-BC63-E6AAFDE40D3D}" type="sibTrans" cxnId="{494654E2-ED97-4355-9DA7-A6CF5C2C5A4E}">
      <dgm:prSet/>
      <dgm:spPr/>
      <dgm:t>
        <a:bodyPr/>
        <a:lstStyle/>
        <a:p>
          <a:endParaRPr lang="en-US"/>
        </a:p>
      </dgm:t>
    </dgm:pt>
    <dgm:pt modelId="{EBD99B33-20DD-4587-9F22-DB576798EE17}">
      <dgm:prSet phldrT="[Text]" custT="1"/>
      <dgm:spPr/>
      <dgm:t>
        <a:bodyPr/>
        <a:lstStyle/>
        <a:p>
          <a:r>
            <a:rPr lang="en-US" sz="2000" baseline="0" dirty="0" smtClean="0"/>
            <a:t>Use master syllabus language in the assignment </a:t>
          </a:r>
          <a:endParaRPr lang="en-US" sz="2000" baseline="0" dirty="0"/>
        </a:p>
      </dgm:t>
    </dgm:pt>
    <dgm:pt modelId="{B1213C11-57CF-4F84-93D8-DCA3B7089616}" type="parTrans" cxnId="{D5322EBA-564C-4F6E-8549-757E9FBBFB97}">
      <dgm:prSet/>
      <dgm:spPr/>
      <dgm:t>
        <a:bodyPr/>
        <a:lstStyle/>
        <a:p>
          <a:endParaRPr lang="en-US"/>
        </a:p>
      </dgm:t>
    </dgm:pt>
    <dgm:pt modelId="{2C88930B-8DB1-4113-B68F-A66CB9C77BDC}" type="sibTrans" cxnId="{D5322EBA-564C-4F6E-8549-757E9FBBFB97}">
      <dgm:prSet/>
      <dgm:spPr/>
      <dgm:t>
        <a:bodyPr/>
        <a:lstStyle/>
        <a:p>
          <a:endParaRPr lang="en-US"/>
        </a:p>
      </dgm:t>
    </dgm:pt>
    <dgm:pt modelId="{E0D9AE1F-22A4-412F-B47E-828C1D3279C6}">
      <dgm:prSet phldrT="[Text]"/>
      <dgm:spPr/>
      <dgm:t>
        <a:bodyPr/>
        <a:lstStyle/>
        <a:p>
          <a:r>
            <a:rPr lang="en-US" dirty="0" smtClean="0"/>
            <a:t>Use data for improvement</a:t>
          </a:r>
          <a:endParaRPr lang="en-US" dirty="0"/>
        </a:p>
      </dgm:t>
    </dgm:pt>
    <dgm:pt modelId="{64015977-0D55-4378-97C3-B7CF10B3DF7F}" type="parTrans" cxnId="{01B7E0B4-42CE-4ACF-ADF5-F81DF1E8EDB5}">
      <dgm:prSet/>
      <dgm:spPr/>
      <dgm:t>
        <a:bodyPr/>
        <a:lstStyle/>
        <a:p>
          <a:endParaRPr lang="en-US"/>
        </a:p>
      </dgm:t>
    </dgm:pt>
    <dgm:pt modelId="{46D89818-366A-4C77-B34E-793896AAEB31}" type="sibTrans" cxnId="{01B7E0B4-42CE-4ACF-ADF5-F81DF1E8EDB5}">
      <dgm:prSet/>
      <dgm:spPr/>
      <dgm:t>
        <a:bodyPr/>
        <a:lstStyle/>
        <a:p>
          <a:endParaRPr lang="en-US"/>
        </a:p>
      </dgm:t>
    </dgm:pt>
    <dgm:pt modelId="{0C10C028-2572-49C5-80EC-62680C53FF22}">
      <dgm:prSet phldrT="[Text]" custT="1"/>
      <dgm:spPr/>
      <dgm:t>
        <a:bodyPr/>
        <a:lstStyle/>
        <a:p>
          <a:r>
            <a:rPr lang="en-US" sz="2000" dirty="0" smtClean="0"/>
            <a:t>Remind students to upload assignment</a:t>
          </a:r>
          <a:endParaRPr lang="en-US" sz="2000" dirty="0"/>
        </a:p>
      </dgm:t>
    </dgm:pt>
    <dgm:pt modelId="{4D6B8B89-26C8-44F8-B6FB-229E6C7C6815}" type="parTrans" cxnId="{255C5086-5D9A-45F7-B2C2-A56CD217FC32}">
      <dgm:prSet/>
      <dgm:spPr/>
      <dgm:t>
        <a:bodyPr/>
        <a:lstStyle/>
        <a:p>
          <a:endParaRPr lang="en-US"/>
        </a:p>
      </dgm:t>
    </dgm:pt>
    <dgm:pt modelId="{AEE0DC66-045E-4212-A171-89993974A1B2}" type="sibTrans" cxnId="{255C5086-5D9A-45F7-B2C2-A56CD217FC32}">
      <dgm:prSet/>
      <dgm:spPr/>
      <dgm:t>
        <a:bodyPr/>
        <a:lstStyle/>
        <a:p>
          <a:endParaRPr lang="en-US"/>
        </a:p>
      </dgm:t>
    </dgm:pt>
    <dgm:pt modelId="{3C89EE23-7892-4AF4-9428-ABC267FE5254}">
      <dgm:prSet phldrT="[Text]" custT="1"/>
      <dgm:spPr/>
      <dgm:t>
        <a:bodyPr/>
        <a:lstStyle/>
        <a:p>
          <a:r>
            <a:rPr lang="en-US" sz="2000" dirty="0" smtClean="0"/>
            <a:t>Volunteer to review student work in assessment system</a:t>
          </a:r>
          <a:endParaRPr lang="en-US" sz="2000" dirty="0"/>
        </a:p>
      </dgm:t>
    </dgm:pt>
    <dgm:pt modelId="{6B6794F3-7588-408D-9443-893ADCD34A37}" type="parTrans" cxnId="{924A947A-5912-409D-812E-16EB4DEA0D66}">
      <dgm:prSet/>
      <dgm:spPr/>
      <dgm:t>
        <a:bodyPr/>
        <a:lstStyle/>
        <a:p>
          <a:endParaRPr lang="en-US"/>
        </a:p>
      </dgm:t>
    </dgm:pt>
    <dgm:pt modelId="{B5911242-F951-4F72-99ED-055EFCE2E743}" type="sibTrans" cxnId="{924A947A-5912-409D-812E-16EB4DEA0D66}">
      <dgm:prSet/>
      <dgm:spPr/>
      <dgm:t>
        <a:bodyPr/>
        <a:lstStyle/>
        <a:p>
          <a:endParaRPr lang="en-US"/>
        </a:p>
      </dgm:t>
    </dgm:pt>
    <dgm:pt modelId="{E993615B-6C0C-486C-BD44-CAAA1ADB4C81}">
      <dgm:prSet phldrT="[Text]"/>
      <dgm:spPr/>
      <dgm:t>
        <a:bodyPr/>
        <a:lstStyle/>
        <a:p>
          <a:endParaRPr lang="en-US" sz="1700" dirty="0"/>
        </a:p>
      </dgm:t>
    </dgm:pt>
    <dgm:pt modelId="{5D9E26BE-5C98-40B5-BC1D-2181330D423F}" type="parTrans" cxnId="{B360CC56-B411-4BC0-B53D-C7007069EC72}">
      <dgm:prSet/>
      <dgm:spPr/>
      <dgm:t>
        <a:bodyPr/>
        <a:lstStyle/>
        <a:p>
          <a:endParaRPr lang="en-US"/>
        </a:p>
      </dgm:t>
    </dgm:pt>
    <dgm:pt modelId="{57BE93AC-6CE4-4EB5-88CF-EEDA4F47C6E0}" type="sibTrans" cxnId="{B360CC56-B411-4BC0-B53D-C7007069EC72}">
      <dgm:prSet/>
      <dgm:spPr/>
      <dgm:t>
        <a:bodyPr/>
        <a:lstStyle/>
        <a:p>
          <a:endParaRPr lang="en-US"/>
        </a:p>
      </dgm:t>
    </dgm:pt>
    <dgm:pt modelId="{237CED40-00A2-42F6-ABA3-5C080D6460D1}">
      <dgm:prSet phldrT="[Text]" custT="1"/>
      <dgm:spPr/>
      <dgm:t>
        <a:bodyPr/>
        <a:lstStyle/>
        <a:p>
          <a:r>
            <a:rPr lang="en-US" sz="2000" dirty="0" smtClean="0"/>
            <a:t>Review data to make changes</a:t>
          </a:r>
          <a:endParaRPr lang="en-US" sz="2000" dirty="0"/>
        </a:p>
      </dgm:t>
    </dgm:pt>
    <dgm:pt modelId="{C2710E17-F15C-4DBC-AB58-D3FE49FB777F}" type="parTrans" cxnId="{DAE78404-F634-4AF5-B1D2-4D65FBE01693}">
      <dgm:prSet/>
      <dgm:spPr/>
      <dgm:t>
        <a:bodyPr/>
        <a:lstStyle/>
        <a:p>
          <a:endParaRPr lang="en-US"/>
        </a:p>
      </dgm:t>
    </dgm:pt>
    <dgm:pt modelId="{F148DF55-7777-4420-9325-EF35F8520460}" type="sibTrans" cxnId="{DAE78404-F634-4AF5-B1D2-4D65FBE01693}">
      <dgm:prSet/>
      <dgm:spPr/>
      <dgm:t>
        <a:bodyPr/>
        <a:lstStyle/>
        <a:p>
          <a:endParaRPr lang="en-US"/>
        </a:p>
      </dgm:t>
    </dgm:pt>
    <dgm:pt modelId="{2F650A66-E42B-48DF-81A5-BE66D665AE8F}" type="pres">
      <dgm:prSet presAssocID="{25583EBB-1FEA-44A8-9F0C-A117C31D20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AAD9AAA-2BA0-427D-BABA-E6E8FCFB14F2}" type="pres">
      <dgm:prSet presAssocID="{25583EBB-1FEA-44A8-9F0C-A117C31D200B}" presName="tSp" presStyleCnt="0"/>
      <dgm:spPr/>
    </dgm:pt>
    <dgm:pt modelId="{834DBFEF-A887-491D-AC4C-1E25375ED6DE}" type="pres">
      <dgm:prSet presAssocID="{25583EBB-1FEA-44A8-9F0C-A117C31D200B}" presName="bSp" presStyleCnt="0"/>
      <dgm:spPr/>
    </dgm:pt>
    <dgm:pt modelId="{FBDE2F2D-147B-4D38-B68F-8EE2DE91DAD1}" type="pres">
      <dgm:prSet presAssocID="{25583EBB-1FEA-44A8-9F0C-A117C31D200B}" presName="process" presStyleCnt="0"/>
      <dgm:spPr/>
    </dgm:pt>
    <dgm:pt modelId="{D7F092ED-8FD4-4B9E-B56E-740EDBAF26D9}" type="pres">
      <dgm:prSet presAssocID="{15F09E8B-A4A2-4F96-B1C0-81AF5AF026DF}" presName="composite1" presStyleCnt="0"/>
      <dgm:spPr/>
    </dgm:pt>
    <dgm:pt modelId="{4E2807CB-B8AE-4CBA-83B5-6C2E3D7F4A4D}" type="pres">
      <dgm:prSet presAssocID="{15F09E8B-A4A2-4F96-B1C0-81AF5AF026DF}" presName="dummyNode1" presStyleLbl="node1" presStyleIdx="0" presStyleCnt="3"/>
      <dgm:spPr/>
    </dgm:pt>
    <dgm:pt modelId="{0C5FE2B9-B1C0-47C0-AF50-451F3A9E7941}" type="pres">
      <dgm:prSet presAssocID="{15F09E8B-A4A2-4F96-B1C0-81AF5AF026DF}" presName="childNode1" presStyleLbl="bgAcc1" presStyleIdx="0" presStyleCnt="3" custLinFactNeighborX="1000" custLinFactNeighborY="-36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CED97D-526D-4815-B872-D540C0D64E02}" type="pres">
      <dgm:prSet presAssocID="{15F09E8B-A4A2-4F96-B1C0-81AF5AF026DF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95792D-1B57-4C1D-AB40-94B00359B584}" type="pres">
      <dgm:prSet presAssocID="{15F09E8B-A4A2-4F96-B1C0-81AF5AF026DF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72A93E-6AD6-46D0-BB4B-FC0527ECD18C}" type="pres">
      <dgm:prSet presAssocID="{15F09E8B-A4A2-4F96-B1C0-81AF5AF026DF}" presName="connSite1" presStyleCnt="0"/>
      <dgm:spPr/>
    </dgm:pt>
    <dgm:pt modelId="{B7DF91FE-6EA4-4544-BDEC-395F0A40D6F1}" type="pres">
      <dgm:prSet presAssocID="{7AF51C31-0005-4685-AE09-76BA4F67B7A4}" presName="Name9" presStyleLbl="sibTrans2D1" presStyleIdx="0" presStyleCnt="2" custLinFactNeighborX="22908" custLinFactNeighborY="-4492"/>
      <dgm:spPr/>
      <dgm:t>
        <a:bodyPr/>
        <a:lstStyle/>
        <a:p>
          <a:endParaRPr lang="en-US"/>
        </a:p>
      </dgm:t>
    </dgm:pt>
    <dgm:pt modelId="{6A9E7AC1-44D4-4B38-BF47-B04CB2451624}" type="pres">
      <dgm:prSet presAssocID="{50D43EE4-CFBD-4C46-98A8-D884C7D42569}" presName="composite2" presStyleCnt="0"/>
      <dgm:spPr/>
    </dgm:pt>
    <dgm:pt modelId="{CA9F5D8C-0573-4363-96B4-A9A1EB3FE5B2}" type="pres">
      <dgm:prSet presAssocID="{50D43EE4-CFBD-4C46-98A8-D884C7D42569}" presName="dummyNode2" presStyleLbl="node1" presStyleIdx="0" presStyleCnt="3"/>
      <dgm:spPr/>
    </dgm:pt>
    <dgm:pt modelId="{7188A947-0CC6-40D2-BDD5-12E37E06B8A6}" type="pres">
      <dgm:prSet presAssocID="{50D43EE4-CFBD-4C46-98A8-D884C7D42569}" presName="childNode2" presStyleLbl="bgAcc1" presStyleIdx="1" presStyleCnt="3" custScaleY="1083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B39C87-478D-4940-9EA5-EFBF5EFCC8F3}" type="pres">
      <dgm:prSet presAssocID="{50D43EE4-CFBD-4C46-98A8-D884C7D42569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9368C2-A2E2-49CB-A4F3-4853235568D4}" type="pres">
      <dgm:prSet presAssocID="{50D43EE4-CFBD-4C46-98A8-D884C7D42569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3A3921-1B31-4144-8EEC-DFBC12ED2549}" type="pres">
      <dgm:prSet presAssocID="{50D43EE4-CFBD-4C46-98A8-D884C7D42569}" presName="connSite2" presStyleCnt="0"/>
      <dgm:spPr/>
    </dgm:pt>
    <dgm:pt modelId="{011728FC-D4E8-443E-89F9-B0C3973F4B10}" type="pres">
      <dgm:prSet presAssocID="{A9AC88E0-6B7B-4611-93E8-A8BA3C3C166E}" presName="Name18" presStyleLbl="sibTrans2D1" presStyleIdx="1" presStyleCnt="2" custLinFactNeighborX="10215" custLinFactNeighborY="4086"/>
      <dgm:spPr/>
      <dgm:t>
        <a:bodyPr/>
        <a:lstStyle/>
        <a:p>
          <a:endParaRPr lang="en-US"/>
        </a:p>
      </dgm:t>
    </dgm:pt>
    <dgm:pt modelId="{54897E8A-1C70-447C-879C-A071A3CAA2EE}" type="pres">
      <dgm:prSet presAssocID="{E0D9AE1F-22A4-412F-B47E-828C1D3279C6}" presName="composite1" presStyleCnt="0"/>
      <dgm:spPr/>
    </dgm:pt>
    <dgm:pt modelId="{E531F938-70E6-4EA1-8FFE-58F31D4C699E}" type="pres">
      <dgm:prSet presAssocID="{E0D9AE1F-22A4-412F-B47E-828C1D3279C6}" presName="dummyNode1" presStyleLbl="node1" presStyleIdx="1" presStyleCnt="3"/>
      <dgm:spPr/>
    </dgm:pt>
    <dgm:pt modelId="{818DD48D-79DC-4D99-A082-7CFD125C368D}" type="pres">
      <dgm:prSet presAssocID="{E0D9AE1F-22A4-412F-B47E-828C1D3279C6}" presName="childNode1" presStyleLbl="bgAcc1" presStyleIdx="2" presStyleCnt="3" custLinFactNeighborX="-2001" custLinFactNeighborY="-121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06E0F4-8EB3-428A-BC8C-02ECEACCF8CD}" type="pres">
      <dgm:prSet presAssocID="{E0D9AE1F-22A4-412F-B47E-828C1D3279C6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298A56-8958-434C-B578-854F1087372A}" type="pres">
      <dgm:prSet presAssocID="{E0D9AE1F-22A4-412F-B47E-828C1D3279C6}" presName="parentNode1" presStyleLbl="node1" presStyleIdx="2" presStyleCnt="3" custLinFactNeighborX="1872" custLinFactNeighborY="424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C9D7C7-33C0-44E5-BB03-FA1B2996555C}" type="pres">
      <dgm:prSet presAssocID="{E0D9AE1F-22A4-412F-B47E-828C1D3279C6}" presName="connSite1" presStyleCnt="0"/>
      <dgm:spPr/>
    </dgm:pt>
  </dgm:ptLst>
  <dgm:cxnLst>
    <dgm:cxn modelId="{A91B683B-EC97-41F9-8653-5B0D98B0C695}" type="presOf" srcId="{3C89EE23-7892-4AF4-9428-ABC267FE5254}" destId="{818DD48D-79DC-4D99-A082-7CFD125C368D}" srcOrd="0" destOrd="1" presId="urn:microsoft.com/office/officeart/2005/8/layout/hProcess4"/>
    <dgm:cxn modelId="{B360CC56-B411-4BC0-B53D-C7007069EC72}" srcId="{E0D9AE1F-22A4-412F-B47E-828C1D3279C6}" destId="{E993615B-6C0C-486C-BD44-CAAA1ADB4C81}" srcOrd="3" destOrd="0" parTransId="{5D9E26BE-5C98-40B5-BC1D-2181330D423F}" sibTransId="{57BE93AC-6CE4-4EB5-88CF-EEDA4F47C6E0}"/>
    <dgm:cxn modelId="{DDA44F7D-3819-4A50-9DA9-A3645728A4A9}" type="presOf" srcId="{7AF51C31-0005-4685-AE09-76BA4F67B7A4}" destId="{B7DF91FE-6EA4-4544-BDEC-395F0A40D6F1}" srcOrd="0" destOrd="0" presId="urn:microsoft.com/office/officeart/2005/8/layout/hProcess4"/>
    <dgm:cxn modelId="{77859738-3EB7-403E-8AC2-222E019D89E3}" type="presOf" srcId="{EBD99B33-20DD-4587-9F22-DB576798EE17}" destId="{9CB39C87-478D-4940-9EA5-EFBF5EFCC8F3}" srcOrd="1" destOrd="1" presId="urn:microsoft.com/office/officeart/2005/8/layout/hProcess4"/>
    <dgm:cxn modelId="{439AB1C2-076F-4489-ADDD-CBF3A1A33CA8}" type="presOf" srcId="{50D43EE4-CFBD-4C46-98A8-D884C7D42569}" destId="{BF9368C2-A2E2-49CB-A4F3-4853235568D4}" srcOrd="0" destOrd="0" presId="urn:microsoft.com/office/officeart/2005/8/layout/hProcess4"/>
    <dgm:cxn modelId="{C39716E1-E617-4938-BEFA-871D6726318C}" type="presOf" srcId="{15F09E8B-A4A2-4F96-B1C0-81AF5AF026DF}" destId="{2195792D-1B57-4C1D-AB40-94B00359B584}" srcOrd="0" destOrd="0" presId="urn:microsoft.com/office/officeart/2005/8/layout/hProcess4"/>
    <dgm:cxn modelId="{1A173394-9328-4E6E-8FCC-87395201FD59}" srcId="{25583EBB-1FEA-44A8-9F0C-A117C31D200B}" destId="{50D43EE4-CFBD-4C46-98A8-D884C7D42569}" srcOrd="1" destOrd="0" parTransId="{EA523902-7FC0-4CC7-A9F4-AE9CD81271DC}" sibTransId="{A9AC88E0-6B7B-4611-93E8-A8BA3C3C166E}"/>
    <dgm:cxn modelId="{96E04FAC-3A51-4E72-89E2-7ACCD92D162F}" type="presOf" srcId="{54D2FCEC-679B-4847-91B7-05F3EADDFDD4}" destId="{9CB39C87-478D-4940-9EA5-EFBF5EFCC8F3}" srcOrd="1" destOrd="0" presId="urn:microsoft.com/office/officeart/2005/8/layout/hProcess4"/>
    <dgm:cxn modelId="{70EAAC3E-60CD-481C-9364-B08011FC1B6A}" type="presOf" srcId="{9E5CBA53-997B-42FA-AF20-0C8461F9FAE4}" destId="{0C5FE2B9-B1C0-47C0-AF50-451F3A9E7941}" srcOrd="0" destOrd="0" presId="urn:microsoft.com/office/officeart/2005/8/layout/hProcess4"/>
    <dgm:cxn modelId="{255C5086-5D9A-45F7-B2C2-A56CD217FC32}" srcId="{E0D9AE1F-22A4-412F-B47E-828C1D3279C6}" destId="{0C10C028-2572-49C5-80EC-62680C53FF22}" srcOrd="0" destOrd="0" parTransId="{4D6B8B89-26C8-44F8-B6FB-229E6C7C6815}" sibTransId="{AEE0DC66-045E-4212-A171-89993974A1B2}"/>
    <dgm:cxn modelId="{53F37A29-3FF7-4CF6-B668-B58FF57734A1}" type="presOf" srcId="{237CED40-00A2-42F6-ABA3-5C080D6460D1}" destId="{818DD48D-79DC-4D99-A082-7CFD125C368D}" srcOrd="0" destOrd="2" presId="urn:microsoft.com/office/officeart/2005/8/layout/hProcess4"/>
    <dgm:cxn modelId="{7CC2AF08-B117-41BC-9456-42CF200F878F}" type="presOf" srcId="{EBD99B33-20DD-4587-9F22-DB576798EE17}" destId="{7188A947-0CC6-40D2-BDD5-12E37E06B8A6}" srcOrd="0" destOrd="1" presId="urn:microsoft.com/office/officeart/2005/8/layout/hProcess4"/>
    <dgm:cxn modelId="{D5322EBA-564C-4F6E-8549-757E9FBBFB97}" srcId="{50D43EE4-CFBD-4C46-98A8-D884C7D42569}" destId="{EBD99B33-20DD-4587-9F22-DB576798EE17}" srcOrd="1" destOrd="0" parTransId="{B1213C11-57CF-4F84-93D8-DCA3B7089616}" sibTransId="{2C88930B-8DB1-4113-B68F-A66CB9C77BDC}"/>
    <dgm:cxn modelId="{3A3E488F-F464-4421-BF40-954322E91164}" type="presOf" srcId="{E993615B-6C0C-486C-BD44-CAAA1ADB4C81}" destId="{AA06E0F4-8EB3-428A-BC8C-02ECEACCF8CD}" srcOrd="1" destOrd="3" presId="urn:microsoft.com/office/officeart/2005/8/layout/hProcess4"/>
    <dgm:cxn modelId="{7A59642F-5E33-43EB-B71B-72B9B61D18F4}" srcId="{15F09E8B-A4A2-4F96-B1C0-81AF5AF026DF}" destId="{9E5CBA53-997B-42FA-AF20-0C8461F9FAE4}" srcOrd="0" destOrd="0" parTransId="{CA53E219-9CE2-458A-8B91-993FEB7841AA}" sibTransId="{9B2FA005-B2F1-4091-8574-2B64C764BFA3}"/>
    <dgm:cxn modelId="{494654E2-ED97-4355-9DA7-A6CF5C2C5A4E}" srcId="{50D43EE4-CFBD-4C46-98A8-D884C7D42569}" destId="{54D2FCEC-679B-4847-91B7-05F3EADDFDD4}" srcOrd="0" destOrd="0" parTransId="{005E39E0-2FED-4AE1-95B5-8857CA1EC906}" sibTransId="{4F998143-CFCC-49F8-BC63-E6AAFDE40D3D}"/>
    <dgm:cxn modelId="{38F199E0-9D34-43C5-A273-7D6C9C5178DC}" type="presOf" srcId="{25583EBB-1FEA-44A8-9F0C-A117C31D200B}" destId="{2F650A66-E42B-48DF-81A5-BE66D665AE8F}" srcOrd="0" destOrd="0" presId="urn:microsoft.com/office/officeart/2005/8/layout/hProcess4"/>
    <dgm:cxn modelId="{924A947A-5912-409D-812E-16EB4DEA0D66}" srcId="{E0D9AE1F-22A4-412F-B47E-828C1D3279C6}" destId="{3C89EE23-7892-4AF4-9428-ABC267FE5254}" srcOrd="1" destOrd="0" parTransId="{6B6794F3-7588-408D-9443-893ADCD34A37}" sibTransId="{B5911242-F951-4F72-99ED-055EFCE2E743}"/>
    <dgm:cxn modelId="{01B7E0B4-42CE-4ACF-ADF5-F81DF1E8EDB5}" srcId="{25583EBB-1FEA-44A8-9F0C-A117C31D200B}" destId="{E0D9AE1F-22A4-412F-B47E-828C1D3279C6}" srcOrd="2" destOrd="0" parTransId="{64015977-0D55-4378-97C3-B7CF10B3DF7F}" sibTransId="{46D89818-366A-4C77-B34E-793896AAEB31}"/>
    <dgm:cxn modelId="{905109E7-0FBD-4F78-909B-CDEDC0A148D8}" type="presOf" srcId="{9E5CBA53-997B-42FA-AF20-0C8461F9FAE4}" destId="{46CED97D-526D-4815-B872-D540C0D64E02}" srcOrd="1" destOrd="0" presId="urn:microsoft.com/office/officeart/2005/8/layout/hProcess4"/>
    <dgm:cxn modelId="{7A254DCF-A8EF-41C4-847D-343F645E3E5C}" srcId="{25583EBB-1FEA-44A8-9F0C-A117C31D200B}" destId="{15F09E8B-A4A2-4F96-B1C0-81AF5AF026DF}" srcOrd="0" destOrd="0" parTransId="{50991316-4640-4BB1-A9FF-5E664D9EF117}" sibTransId="{7AF51C31-0005-4685-AE09-76BA4F67B7A4}"/>
    <dgm:cxn modelId="{74D974B9-6E71-493C-BF05-46354F66503C}" type="presOf" srcId="{237CED40-00A2-42F6-ABA3-5C080D6460D1}" destId="{AA06E0F4-8EB3-428A-BC8C-02ECEACCF8CD}" srcOrd="1" destOrd="2" presId="urn:microsoft.com/office/officeart/2005/8/layout/hProcess4"/>
    <dgm:cxn modelId="{7A6AAABF-9138-47A8-BCBB-CFBF452305D2}" type="presOf" srcId="{54D2FCEC-679B-4847-91B7-05F3EADDFDD4}" destId="{7188A947-0CC6-40D2-BDD5-12E37E06B8A6}" srcOrd="0" destOrd="0" presId="urn:microsoft.com/office/officeart/2005/8/layout/hProcess4"/>
    <dgm:cxn modelId="{8E2FCA69-8FAB-4C50-A902-5077025FBC54}" type="presOf" srcId="{0C10C028-2572-49C5-80EC-62680C53FF22}" destId="{AA06E0F4-8EB3-428A-BC8C-02ECEACCF8CD}" srcOrd="1" destOrd="0" presId="urn:microsoft.com/office/officeart/2005/8/layout/hProcess4"/>
    <dgm:cxn modelId="{9DCF1C86-51F3-466D-BD5E-E4E63D8B7D31}" type="presOf" srcId="{E0D9AE1F-22A4-412F-B47E-828C1D3279C6}" destId="{63298A56-8958-434C-B578-854F1087372A}" srcOrd="0" destOrd="0" presId="urn:microsoft.com/office/officeart/2005/8/layout/hProcess4"/>
    <dgm:cxn modelId="{DAE78404-F634-4AF5-B1D2-4D65FBE01693}" srcId="{E0D9AE1F-22A4-412F-B47E-828C1D3279C6}" destId="{237CED40-00A2-42F6-ABA3-5C080D6460D1}" srcOrd="2" destOrd="0" parTransId="{C2710E17-F15C-4DBC-AB58-D3FE49FB777F}" sibTransId="{F148DF55-7777-4420-9325-EF35F8520460}"/>
    <dgm:cxn modelId="{FCBF24DE-298A-453A-9417-D071785AD517}" type="presOf" srcId="{0C10C028-2572-49C5-80EC-62680C53FF22}" destId="{818DD48D-79DC-4D99-A082-7CFD125C368D}" srcOrd="0" destOrd="0" presId="urn:microsoft.com/office/officeart/2005/8/layout/hProcess4"/>
    <dgm:cxn modelId="{1E2E2F44-336C-44E6-AEA1-AAEC31EBD784}" type="presOf" srcId="{3C89EE23-7892-4AF4-9428-ABC267FE5254}" destId="{AA06E0F4-8EB3-428A-BC8C-02ECEACCF8CD}" srcOrd="1" destOrd="1" presId="urn:microsoft.com/office/officeart/2005/8/layout/hProcess4"/>
    <dgm:cxn modelId="{8C5E6AA8-8C56-4015-B8A9-6AFFC8C76658}" type="presOf" srcId="{E993615B-6C0C-486C-BD44-CAAA1ADB4C81}" destId="{818DD48D-79DC-4D99-A082-7CFD125C368D}" srcOrd="0" destOrd="3" presId="urn:microsoft.com/office/officeart/2005/8/layout/hProcess4"/>
    <dgm:cxn modelId="{10366066-A805-4F76-9D0B-87BBDA9038B4}" type="presOf" srcId="{A9AC88E0-6B7B-4611-93E8-A8BA3C3C166E}" destId="{011728FC-D4E8-443E-89F9-B0C3973F4B10}" srcOrd="0" destOrd="0" presId="urn:microsoft.com/office/officeart/2005/8/layout/hProcess4"/>
    <dgm:cxn modelId="{C0F2C4D4-3524-471A-93FE-0098170253D7}" type="presParOf" srcId="{2F650A66-E42B-48DF-81A5-BE66D665AE8F}" destId="{4AAD9AAA-2BA0-427D-BABA-E6E8FCFB14F2}" srcOrd="0" destOrd="0" presId="urn:microsoft.com/office/officeart/2005/8/layout/hProcess4"/>
    <dgm:cxn modelId="{D21FA6F2-DEA8-43F8-93B4-C6086697BFCA}" type="presParOf" srcId="{2F650A66-E42B-48DF-81A5-BE66D665AE8F}" destId="{834DBFEF-A887-491D-AC4C-1E25375ED6DE}" srcOrd="1" destOrd="0" presId="urn:microsoft.com/office/officeart/2005/8/layout/hProcess4"/>
    <dgm:cxn modelId="{26387B17-5961-4A92-9B14-3F258C1787AB}" type="presParOf" srcId="{2F650A66-E42B-48DF-81A5-BE66D665AE8F}" destId="{FBDE2F2D-147B-4D38-B68F-8EE2DE91DAD1}" srcOrd="2" destOrd="0" presId="urn:microsoft.com/office/officeart/2005/8/layout/hProcess4"/>
    <dgm:cxn modelId="{F60D2D84-4529-4FB3-9175-EB4CE338BE09}" type="presParOf" srcId="{FBDE2F2D-147B-4D38-B68F-8EE2DE91DAD1}" destId="{D7F092ED-8FD4-4B9E-B56E-740EDBAF26D9}" srcOrd="0" destOrd="0" presId="urn:microsoft.com/office/officeart/2005/8/layout/hProcess4"/>
    <dgm:cxn modelId="{9E83620B-591C-4C86-A288-5F4FB3523C94}" type="presParOf" srcId="{D7F092ED-8FD4-4B9E-B56E-740EDBAF26D9}" destId="{4E2807CB-B8AE-4CBA-83B5-6C2E3D7F4A4D}" srcOrd="0" destOrd="0" presId="urn:microsoft.com/office/officeart/2005/8/layout/hProcess4"/>
    <dgm:cxn modelId="{1F4782A3-FA7E-408E-BC54-3FB21FA6C1A2}" type="presParOf" srcId="{D7F092ED-8FD4-4B9E-B56E-740EDBAF26D9}" destId="{0C5FE2B9-B1C0-47C0-AF50-451F3A9E7941}" srcOrd="1" destOrd="0" presId="urn:microsoft.com/office/officeart/2005/8/layout/hProcess4"/>
    <dgm:cxn modelId="{73B4D440-7508-4BB9-B015-EA37FA2B6AAB}" type="presParOf" srcId="{D7F092ED-8FD4-4B9E-B56E-740EDBAF26D9}" destId="{46CED97D-526D-4815-B872-D540C0D64E02}" srcOrd="2" destOrd="0" presId="urn:microsoft.com/office/officeart/2005/8/layout/hProcess4"/>
    <dgm:cxn modelId="{F689688B-0473-4C61-AC5F-C4CB849DE58A}" type="presParOf" srcId="{D7F092ED-8FD4-4B9E-B56E-740EDBAF26D9}" destId="{2195792D-1B57-4C1D-AB40-94B00359B584}" srcOrd="3" destOrd="0" presId="urn:microsoft.com/office/officeart/2005/8/layout/hProcess4"/>
    <dgm:cxn modelId="{38C0CFF6-D025-485A-BAC2-962E3A53F984}" type="presParOf" srcId="{D7F092ED-8FD4-4B9E-B56E-740EDBAF26D9}" destId="{8872A93E-6AD6-46D0-BB4B-FC0527ECD18C}" srcOrd="4" destOrd="0" presId="urn:microsoft.com/office/officeart/2005/8/layout/hProcess4"/>
    <dgm:cxn modelId="{5E2B3A8B-870B-4670-9487-053F2BD1B684}" type="presParOf" srcId="{FBDE2F2D-147B-4D38-B68F-8EE2DE91DAD1}" destId="{B7DF91FE-6EA4-4544-BDEC-395F0A40D6F1}" srcOrd="1" destOrd="0" presId="urn:microsoft.com/office/officeart/2005/8/layout/hProcess4"/>
    <dgm:cxn modelId="{40B4E34A-008A-4015-BFFB-3911C02A5995}" type="presParOf" srcId="{FBDE2F2D-147B-4D38-B68F-8EE2DE91DAD1}" destId="{6A9E7AC1-44D4-4B38-BF47-B04CB2451624}" srcOrd="2" destOrd="0" presId="urn:microsoft.com/office/officeart/2005/8/layout/hProcess4"/>
    <dgm:cxn modelId="{FDC3F985-3100-495A-85E8-08B8231C5264}" type="presParOf" srcId="{6A9E7AC1-44D4-4B38-BF47-B04CB2451624}" destId="{CA9F5D8C-0573-4363-96B4-A9A1EB3FE5B2}" srcOrd="0" destOrd="0" presId="urn:microsoft.com/office/officeart/2005/8/layout/hProcess4"/>
    <dgm:cxn modelId="{D26A8F71-46FD-4A0E-8E7A-439B2056D5E5}" type="presParOf" srcId="{6A9E7AC1-44D4-4B38-BF47-B04CB2451624}" destId="{7188A947-0CC6-40D2-BDD5-12E37E06B8A6}" srcOrd="1" destOrd="0" presId="urn:microsoft.com/office/officeart/2005/8/layout/hProcess4"/>
    <dgm:cxn modelId="{999A8E52-0DAA-49C7-A97D-5A16D148EDB7}" type="presParOf" srcId="{6A9E7AC1-44D4-4B38-BF47-B04CB2451624}" destId="{9CB39C87-478D-4940-9EA5-EFBF5EFCC8F3}" srcOrd="2" destOrd="0" presId="urn:microsoft.com/office/officeart/2005/8/layout/hProcess4"/>
    <dgm:cxn modelId="{761902C7-6DE5-4808-9281-BB489C5C9191}" type="presParOf" srcId="{6A9E7AC1-44D4-4B38-BF47-B04CB2451624}" destId="{BF9368C2-A2E2-49CB-A4F3-4853235568D4}" srcOrd="3" destOrd="0" presId="urn:microsoft.com/office/officeart/2005/8/layout/hProcess4"/>
    <dgm:cxn modelId="{5474B920-0C6B-4EF1-AB28-B6F367B9183E}" type="presParOf" srcId="{6A9E7AC1-44D4-4B38-BF47-B04CB2451624}" destId="{633A3921-1B31-4144-8EEC-DFBC12ED2549}" srcOrd="4" destOrd="0" presId="urn:microsoft.com/office/officeart/2005/8/layout/hProcess4"/>
    <dgm:cxn modelId="{7C39870C-A98F-43AB-AF8A-AB112940E69D}" type="presParOf" srcId="{FBDE2F2D-147B-4D38-B68F-8EE2DE91DAD1}" destId="{011728FC-D4E8-443E-89F9-B0C3973F4B10}" srcOrd="3" destOrd="0" presId="urn:microsoft.com/office/officeart/2005/8/layout/hProcess4"/>
    <dgm:cxn modelId="{62C368EE-339A-473E-887F-A20D9FC9AE40}" type="presParOf" srcId="{FBDE2F2D-147B-4D38-B68F-8EE2DE91DAD1}" destId="{54897E8A-1C70-447C-879C-A071A3CAA2EE}" srcOrd="4" destOrd="0" presId="urn:microsoft.com/office/officeart/2005/8/layout/hProcess4"/>
    <dgm:cxn modelId="{BDEBCD88-8453-41DA-8E60-F07C548E23EC}" type="presParOf" srcId="{54897E8A-1C70-447C-879C-A071A3CAA2EE}" destId="{E531F938-70E6-4EA1-8FFE-58F31D4C699E}" srcOrd="0" destOrd="0" presId="urn:microsoft.com/office/officeart/2005/8/layout/hProcess4"/>
    <dgm:cxn modelId="{C312EAFF-AF0F-4E6F-8507-FC293E49955D}" type="presParOf" srcId="{54897E8A-1C70-447C-879C-A071A3CAA2EE}" destId="{818DD48D-79DC-4D99-A082-7CFD125C368D}" srcOrd="1" destOrd="0" presId="urn:microsoft.com/office/officeart/2005/8/layout/hProcess4"/>
    <dgm:cxn modelId="{E5CEBAE4-E5C4-4B5F-9BCC-E1A886C46506}" type="presParOf" srcId="{54897E8A-1C70-447C-879C-A071A3CAA2EE}" destId="{AA06E0F4-8EB3-428A-BC8C-02ECEACCF8CD}" srcOrd="2" destOrd="0" presId="urn:microsoft.com/office/officeart/2005/8/layout/hProcess4"/>
    <dgm:cxn modelId="{79D5C62F-130A-42C9-B8A3-B39CE35EFD40}" type="presParOf" srcId="{54897E8A-1C70-447C-879C-A071A3CAA2EE}" destId="{63298A56-8958-434C-B578-854F1087372A}" srcOrd="3" destOrd="0" presId="urn:microsoft.com/office/officeart/2005/8/layout/hProcess4"/>
    <dgm:cxn modelId="{7581DCFB-4A56-410B-9FE8-614DF323D9E2}" type="presParOf" srcId="{54897E8A-1C70-447C-879C-A071A3CAA2EE}" destId="{81C9D7C7-33C0-44E5-BB03-FA1B2996555C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F2D6C4-9C3D-46D8-9CF9-25B0FFA96894}">
      <dsp:nvSpPr>
        <dsp:cNvPr id="0" name=""/>
        <dsp:cNvSpPr/>
      </dsp:nvSpPr>
      <dsp:spPr>
        <a:xfrm>
          <a:off x="6450" y="466063"/>
          <a:ext cx="1927879" cy="14278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Data collection and analysis of student learning to drive course improvement</a:t>
          </a:r>
          <a:endParaRPr lang="en-US" sz="1800" kern="1200" dirty="0"/>
        </a:p>
      </dsp:txBody>
      <dsp:txXfrm>
        <a:off x="48270" y="507883"/>
        <a:ext cx="1844239" cy="1344195"/>
      </dsp:txXfrm>
    </dsp:sp>
    <dsp:sp modelId="{FE4A3D98-F499-46D9-A678-39F3BE397604}">
      <dsp:nvSpPr>
        <dsp:cNvPr id="0" name=""/>
        <dsp:cNvSpPr/>
      </dsp:nvSpPr>
      <dsp:spPr>
        <a:xfrm>
          <a:off x="2127117" y="940924"/>
          <a:ext cx="408710" cy="4781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2127117" y="1036547"/>
        <a:ext cx="286097" cy="286868"/>
      </dsp:txXfrm>
    </dsp:sp>
    <dsp:sp modelId="{081C0EA4-A104-42E0-B743-5C13348F2AD8}">
      <dsp:nvSpPr>
        <dsp:cNvPr id="0" name=""/>
        <dsp:cNvSpPr/>
      </dsp:nvSpPr>
      <dsp:spPr>
        <a:xfrm>
          <a:off x="2705481" y="466063"/>
          <a:ext cx="1927879" cy="14278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Continued approvals by Accreditation bodies</a:t>
          </a:r>
          <a:endParaRPr lang="en-US" sz="1800" kern="1200" dirty="0"/>
        </a:p>
      </dsp:txBody>
      <dsp:txXfrm>
        <a:off x="2747301" y="507883"/>
        <a:ext cx="1844239" cy="1344195"/>
      </dsp:txXfrm>
    </dsp:sp>
    <dsp:sp modelId="{74CC756E-5702-4995-843B-FC9BF7CFEFAF}">
      <dsp:nvSpPr>
        <dsp:cNvPr id="0" name=""/>
        <dsp:cNvSpPr/>
      </dsp:nvSpPr>
      <dsp:spPr>
        <a:xfrm>
          <a:off x="4826149" y="940924"/>
          <a:ext cx="408710" cy="4781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4826149" y="1036547"/>
        <a:ext cx="286097" cy="286868"/>
      </dsp:txXfrm>
    </dsp:sp>
    <dsp:sp modelId="{ED3EE7C2-23D8-4567-B6D7-61EBAC66491A}">
      <dsp:nvSpPr>
        <dsp:cNvPr id="0" name=""/>
        <dsp:cNvSpPr/>
      </dsp:nvSpPr>
      <dsp:spPr>
        <a:xfrm>
          <a:off x="5404513" y="466063"/>
          <a:ext cx="1927879" cy="14278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Wright State continues to grow</a:t>
          </a:r>
          <a:endParaRPr lang="en-US" sz="1800" kern="1200" dirty="0"/>
        </a:p>
      </dsp:txBody>
      <dsp:txXfrm>
        <a:off x="5446333" y="507883"/>
        <a:ext cx="1844239" cy="13441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5FE2B9-B1C0-47C0-AF50-451F3A9E7941}">
      <dsp:nvSpPr>
        <dsp:cNvPr id="0" name=""/>
        <dsp:cNvSpPr/>
      </dsp:nvSpPr>
      <dsp:spPr>
        <a:xfrm>
          <a:off x="33230" y="1303272"/>
          <a:ext cx="2856436" cy="23559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Course is targeted for ULO assessment</a:t>
          </a:r>
          <a:endParaRPr lang="en-US" sz="2000" kern="1200" dirty="0"/>
        </a:p>
      </dsp:txBody>
      <dsp:txXfrm>
        <a:off x="87447" y="1357489"/>
        <a:ext cx="2748002" cy="1742679"/>
      </dsp:txXfrm>
    </dsp:sp>
    <dsp:sp modelId="{B7DF91FE-6EA4-4544-BDEC-395F0A40D6F1}">
      <dsp:nvSpPr>
        <dsp:cNvPr id="0" name=""/>
        <dsp:cNvSpPr/>
      </dsp:nvSpPr>
      <dsp:spPr>
        <a:xfrm>
          <a:off x="2332991" y="1786688"/>
          <a:ext cx="3180989" cy="3180989"/>
        </a:xfrm>
        <a:prstGeom prst="leftCircularArrow">
          <a:avLst>
            <a:gd name="adj1" fmla="val 3251"/>
            <a:gd name="adj2" fmla="val 400957"/>
            <a:gd name="adj3" fmla="val 2177407"/>
            <a:gd name="adj4" fmla="val 9025429"/>
            <a:gd name="adj5" fmla="val 379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95792D-1B57-4C1D-AB40-94B00359B584}">
      <dsp:nvSpPr>
        <dsp:cNvPr id="0" name=""/>
        <dsp:cNvSpPr/>
      </dsp:nvSpPr>
      <dsp:spPr>
        <a:xfrm>
          <a:off x="639430" y="3240119"/>
          <a:ext cx="2539055" cy="10096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Assigned the Course</a:t>
          </a:r>
          <a:endParaRPr lang="en-US" sz="3100" kern="1200" dirty="0"/>
        </a:p>
      </dsp:txBody>
      <dsp:txXfrm>
        <a:off x="669003" y="3269692"/>
        <a:ext cx="2479909" cy="950552"/>
      </dsp:txXfrm>
    </dsp:sp>
    <dsp:sp modelId="{7188A947-0CC6-40D2-BDD5-12E37E06B8A6}">
      <dsp:nvSpPr>
        <dsp:cNvPr id="0" name=""/>
        <dsp:cNvSpPr/>
      </dsp:nvSpPr>
      <dsp:spPr>
        <a:xfrm>
          <a:off x="3670890" y="1289930"/>
          <a:ext cx="2856436" cy="25527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baseline="0" dirty="0" smtClean="0"/>
            <a:t>Identify assignment to measure assessment</a:t>
          </a:r>
          <a:endParaRPr lang="en-US" sz="2000" kern="1200" baseline="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baseline="0" dirty="0" smtClean="0"/>
            <a:t>Use master syllabus language in the assignment </a:t>
          </a:r>
          <a:endParaRPr lang="en-US" sz="2000" kern="1200" baseline="0" dirty="0"/>
        </a:p>
      </dsp:txBody>
      <dsp:txXfrm>
        <a:off x="3729635" y="1895684"/>
        <a:ext cx="2738946" cy="1888210"/>
      </dsp:txXfrm>
    </dsp:sp>
    <dsp:sp modelId="{011728FC-D4E8-443E-89F9-B0C3973F4B10}">
      <dsp:nvSpPr>
        <dsp:cNvPr id="0" name=""/>
        <dsp:cNvSpPr/>
      </dsp:nvSpPr>
      <dsp:spPr>
        <a:xfrm>
          <a:off x="5680696" y="-60563"/>
          <a:ext cx="3496706" cy="3496706"/>
        </a:xfrm>
        <a:prstGeom prst="circularArrow">
          <a:avLst>
            <a:gd name="adj1" fmla="val 2957"/>
            <a:gd name="adj2" fmla="val 362238"/>
            <a:gd name="adj3" fmla="val 19117327"/>
            <a:gd name="adj4" fmla="val 12230587"/>
            <a:gd name="adj5" fmla="val 345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9368C2-A2E2-49CB-A4F3-4853235568D4}">
      <dsp:nvSpPr>
        <dsp:cNvPr id="0" name=""/>
        <dsp:cNvSpPr/>
      </dsp:nvSpPr>
      <dsp:spPr>
        <a:xfrm>
          <a:off x="4305654" y="883454"/>
          <a:ext cx="2539055" cy="10096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Teach the Class</a:t>
          </a:r>
          <a:endParaRPr lang="en-US" sz="3100" kern="1200" dirty="0"/>
        </a:p>
      </dsp:txBody>
      <dsp:txXfrm>
        <a:off x="4335227" y="913027"/>
        <a:ext cx="2479909" cy="950552"/>
      </dsp:txXfrm>
    </dsp:sp>
    <dsp:sp modelId="{818DD48D-79DC-4D99-A082-7CFD125C368D}">
      <dsp:nvSpPr>
        <dsp:cNvPr id="0" name=""/>
        <dsp:cNvSpPr/>
      </dsp:nvSpPr>
      <dsp:spPr>
        <a:xfrm>
          <a:off x="7279957" y="1103251"/>
          <a:ext cx="2856436" cy="23559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Remind students to upload assignment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Volunteer to review student work in assessment system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Review data to make changes</a:t>
          </a:r>
          <a:endParaRPr lang="en-US" sz="20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700" kern="1200" dirty="0"/>
        </a:p>
      </dsp:txBody>
      <dsp:txXfrm>
        <a:off x="7334174" y="1157468"/>
        <a:ext cx="2748002" cy="1742679"/>
      </dsp:txXfrm>
    </dsp:sp>
    <dsp:sp modelId="{63298A56-8958-434C-B578-854F1087372A}">
      <dsp:nvSpPr>
        <dsp:cNvPr id="0" name=""/>
        <dsp:cNvSpPr/>
      </dsp:nvSpPr>
      <dsp:spPr>
        <a:xfrm>
          <a:off x="7976544" y="3282981"/>
          <a:ext cx="2539055" cy="10096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Use data for improvement</a:t>
          </a:r>
          <a:endParaRPr lang="en-US" sz="3100" kern="1200" dirty="0"/>
        </a:p>
      </dsp:txBody>
      <dsp:txXfrm>
        <a:off x="8006117" y="3312554"/>
        <a:ext cx="2479909" cy="9505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BB69-320A-4D7F-BD33-7712366E61AE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3A660-19DC-4569-AE85-3AE625A54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849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BB69-320A-4D7F-BD33-7712366E61AE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3A660-19DC-4569-AE85-3AE625A54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215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BB69-320A-4D7F-BD33-7712366E61AE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3A660-19DC-4569-AE85-3AE625A5419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29796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BB69-320A-4D7F-BD33-7712366E61AE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3A660-19DC-4569-AE85-3AE625A54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2709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BB69-320A-4D7F-BD33-7712366E61AE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3A660-19DC-4569-AE85-3AE625A5419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02396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BB69-320A-4D7F-BD33-7712366E61AE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3A660-19DC-4569-AE85-3AE625A54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37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BB69-320A-4D7F-BD33-7712366E61AE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3A660-19DC-4569-AE85-3AE625A54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760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BB69-320A-4D7F-BD33-7712366E61AE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3A660-19DC-4569-AE85-3AE625A54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579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BB69-320A-4D7F-BD33-7712366E61AE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3A660-19DC-4569-AE85-3AE625A54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77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BB69-320A-4D7F-BD33-7712366E61AE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3A660-19DC-4569-AE85-3AE625A54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906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BB69-320A-4D7F-BD33-7712366E61AE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3A660-19DC-4569-AE85-3AE625A54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44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BB69-320A-4D7F-BD33-7712366E61AE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3A660-19DC-4569-AE85-3AE625A54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8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BB69-320A-4D7F-BD33-7712366E61AE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3A660-19DC-4569-AE85-3AE625A54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64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BB69-320A-4D7F-BD33-7712366E61AE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3A660-19DC-4569-AE85-3AE625A54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378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BB69-320A-4D7F-BD33-7712366E61AE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3A660-19DC-4569-AE85-3AE625A54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482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EBB69-320A-4D7F-BD33-7712366E61AE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3A660-19DC-4569-AE85-3AE625A54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0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EBB69-320A-4D7F-BD33-7712366E61AE}" type="datetimeFigureOut">
              <a:rPr lang="en-US" smtClean="0"/>
              <a:t>8/28/2015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603A660-19DC-4569-AE85-3AE625A54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983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  <p:sldLayoutId id="214748375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572" y="370667"/>
            <a:ext cx="1975003" cy="94773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7040" y="1682151"/>
            <a:ext cx="6391633" cy="3834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49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266700"/>
            <a:ext cx="8596668" cy="1320800"/>
          </a:xfrm>
        </p:spPr>
        <p:txBody>
          <a:bodyPr/>
          <a:lstStyle/>
          <a:p>
            <a:r>
              <a:rPr lang="en-US" b="1" dirty="0" smtClean="0"/>
              <a:t>Bottom Line for Faculty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563" y="1200150"/>
            <a:ext cx="10217727" cy="496165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Accept the addition of a ULO in Gen Ed Courses and Upper level courses</a:t>
            </a:r>
          </a:p>
          <a:p>
            <a:r>
              <a:rPr lang="en-US" sz="2400" dirty="0" smtClean="0"/>
              <a:t>Develop a measurable assignment for assessment of that outcome</a:t>
            </a:r>
          </a:p>
          <a:p>
            <a:r>
              <a:rPr lang="en-US" sz="2400" dirty="0" smtClean="0"/>
              <a:t>Add language to syllabus so students submit the assignment</a:t>
            </a:r>
          </a:p>
          <a:p>
            <a:r>
              <a:rPr lang="en-US" sz="2400" dirty="0" smtClean="0"/>
              <a:t>Volunteer to score the assignment against the rubric</a:t>
            </a:r>
          </a:p>
          <a:p>
            <a:r>
              <a:rPr lang="en-US" sz="2400" dirty="0" smtClean="0"/>
              <a:t>Apply analysis of results to personal teaching and learning </a:t>
            </a:r>
          </a:p>
          <a:p>
            <a:r>
              <a:rPr lang="en-US" sz="2400" dirty="0" smtClean="0"/>
              <a:t>Help in building assessment of Wright State Core in upper level courses</a:t>
            </a:r>
          </a:p>
          <a:p>
            <a:r>
              <a:rPr lang="en-US" sz="2400" dirty="0" smtClean="0"/>
              <a:t>Understand the value of assessment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2725" y="4926827"/>
            <a:ext cx="2123469" cy="1590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77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We Are When Working in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3013" y="1925638"/>
            <a:ext cx="10296524" cy="4351338"/>
          </a:xfrm>
        </p:spPr>
        <p:txBody>
          <a:bodyPr>
            <a:noAutofit/>
          </a:bodyPr>
          <a:lstStyle/>
          <a:p>
            <a:r>
              <a:rPr lang="en-US" sz="2400" dirty="0" smtClean="0"/>
              <a:t>Carl Brun works with Gen Ed and other programs</a:t>
            </a:r>
          </a:p>
          <a:p>
            <a:pPr lvl="1"/>
            <a:r>
              <a:rPr lang="en-US" sz="2000" dirty="0" smtClean="0"/>
              <a:t>Aligning curriculum with standards</a:t>
            </a:r>
          </a:p>
          <a:p>
            <a:pPr lvl="1"/>
            <a:r>
              <a:rPr lang="en-US" sz="2000" dirty="0" smtClean="0"/>
              <a:t>Collecting syllabi and posting to website</a:t>
            </a:r>
          </a:p>
          <a:p>
            <a:pPr lvl="1"/>
            <a:r>
              <a:rPr lang="en-US" sz="2000" dirty="0" smtClean="0"/>
              <a:t>Analyzing data and sharing the results</a:t>
            </a:r>
          </a:p>
          <a:p>
            <a:pPr lvl="1"/>
            <a:endParaRPr lang="en-US" sz="2000" dirty="0" smtClean="0"/>
          </a:p>
          <a:p>
            <a:r>
              <a:rPr lang="en-US" sz="2400" dirty="0" smtClean="0"/>
              <a:t>Renee Aitken works with Assessment and Accreditation</a:t>
            </a:r>
          </a:p>
          <a:p>
            <a:pPr lvl="1"/>
            <a:r>
              <a:rPr lang="en-US" sz="2000" dirty="0" smtClean="0"/>
              <a:t>Building a university level assessment process</a:t>
            </a:r>
          </a:p>
          <a:p>
            <a:pPr lvl="1"/>
            <a:r>
              <a:rPr lang="en-US" sz="2000" dirty="0" smtClean="0"/>
              <a:t>Collecting, analyzing data, and sharing the results</a:t>
            </a:r>
          </a:p>
          <a:p>
            <a:pPr lvl="1"/>
            <a:r>
              <a:rPr lang="en-US" sz="2000" dirty="0" smtClean="0"/>
              <a:t>Sharing assessment plans and procedures across the university</a:t>
            </a:r>
          </a:p>
          <a:p>
            <a:pPr lvl="1"/>
            <a:r>
              <a:rPr lang="en-US" sz="2000" dirty="0" smtClean="0"/>
              <a:t>Supporting the HLC Academy Gen Ed Assessment project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718" y="4740057"/>
            <a:ext cx="1319212" cy="131921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342" y="2364759"/>
            <a:ext cx="1426588" cy="1426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97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50" y="5332413"/>
            <a:ext cx="2285975" cy="1096962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Wright State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371600"/>
            <a:ext cx="10953750" cy="5057775"/>
          </a:xfrm>
        </p:spPr>
        <p:txBody>
          <a:bodyPr/>
          <a:lstStyle/>
          <a:p>
            <a:r>
              <a:rPr lang="en-US" sz="2800" dirty="0" smtClean="0"/>
              <a:t>Program review every 5 years</a:t>
            </a:r>
          </a:p>
          <a:p>
            <a:r>
              <a:rPr lang="en-US" sz="2800" dirty="0" smtClean="0"/>
              <a:t>Program Accreditation (ABET, NCATE, etc.)</a:t>
            </a:r>
          </a:p>
          <a:p>
            <a:r>
              <a:rPr lang="en-US" sz="2800" dirty="0" smtClean="0"/>
              <a:t>ULO Assessment in Ged Ed and other programs</a:t>
            </a:r>
          </a:p>
          <a:p>
            <a:r>
              <a:rPr lang="en-US" sz="2800" dirty="0" smtClean="0"/>
              <a:t>Course Evaluations, Student Surveys, Grades, Test Scores</a:t>
            </a:r>
          </a:p>
          <a:p>
            <a:r>
              <a:rPr lang="en-US" sz="2800" dirty="0" smtClean="0"/>
              <a:t>Oversight by the Assurance of Learning Committee</a:t>
            </a:r>
          </a:p>
          <a:p>
            <a:r>
              <a:rPr lang="en-US" sz="2800" dirty="0" smtClean="0"/>
              <a:t>Answering the question: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2400" b="1" dirty="0" smtClean="0"/>
              <a:t>HOW DO WE </a:t>
            </a:r>
            <a:r>
              <a:rPr lang="en-US" sz="2400" b="1" smtClean="0"/>
              <a:t>KNOW OUR </a:t>
            </a:r>
            <a:r>
              <a:rPr lang="en-US" sz="2400" b="1" dirty="0" smtClean="0"/>
              <a:t>STUDENTS ARE LEARNING?</a:t>
            </a:r>
          </a:p>
        </p:txBody>
      </p:sp>
    </p:spTree>
    <p:extLst>
      <p:ext uri="{BB962C8B-B14F-4D97-AF65-F5344CB8AC3E}">
        <p14:creationId xmlns:p14="http://schemas.microsoft.com/office/powerpoint/2010/main" val="405146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 Already Do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7338"/>
            <a:ext cx="10515600" cy="4619625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Build learning outcomes in courses (syllabi)</a:t>
            </a:r>
          </a:p>
          <a:p>
            <a:r>
              <a:rPr lang="en-US" sz="2800" dirty="0" smtClean="0"/>
              <a:t>Measure student learning in courses (assignments, tests, grades)</a:t>
            </a:r>
          </a:p>
          <a:p>
            <a:r>
              <a:rPr lang="en-US" sz="2800" dirty="0" smtClean="0"/>
              <a:t>Participate in program and course reviews</a:t>
            </a:r>
          </a:p>
          <a:p>
            <a:r>
              <a:rPr lang="en-US" sz="2800" dirty="0" smtClean="0"/>
              <a:t>Participate in program accreditation</a:t>
            </a:r>
          </a:p>
          <a:p>
            <a:r>
              <a:rPr lang="en-US" sz="2800" dirty="0" smtClean="0"/>
              <a:t>Serve on committees supporting student learning</a:t>
            </a:r>
          </a:p>
          <a:p>
            <a:r>
              <a:rPr lang="en-US" sz="2800" dirty="0" smtClean="0"/>
              <a:t>Provide data when requested</a:t>
            </a:r>
          </a:p>
          <a:p>
            <a:r>
              <a:rPr lang="en-US" sz="2800" dirty="0" smtClean="0"/>
              <a:t>Final step in process:</a:t>
            </a:r>
          </a:p>
          <a:p>
            <a:pPr marL="0" indent="0" algn="ctr">
              <a:buNone/>
            </a:pPr>
            <a:r>
              <a:rPr lang="en-US" sz="3000" b="1" dirty="0" smtClean="0"/>
              <a:t>Collecting and using data to support a sustainable </a:t>
            </a:r>
          </a:p>
          <a:p>
            <a:pPr marL="0" indent="0" algn="ctr">
              <a:buNone/>
            </a:pPr>
            <a:r>
              <a:rPr lang="en-US" sz="3000" b="1" dirty="0" smtClean="0"/>
              <a:t>Assessment System</a:t>
            </a:r>
            <a:endParaRPr lang="en-US" sz="30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8125" y="211932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98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30401"/>
            <a:ext cx="8984251" cy="4110962"/>
          </a:xfrm>
        </p:spPr>
        <p:txBody>
          <a:bodyPr/>
          <a:lstStyle/>
          <a:p>
            <a:r>
              <a:rPr lang="en-US" sz="2800" i="1" dirty="0" smtClean="0"/>
              <a:t>Grading</a:t>
            </a:r>
            <a:r>
              <a:rPr lang="en-US" sz="2800" dirty="0" smtClean="0"/>
              <a:t> </a:t>
            </a:r>
            <a:r>
              <a:rPr lang="en-US" sz="2800" dirty="0"/>
              <a:t>is </a:t>
            </a:r>
            <a:r>
              <a:rPr lang="en-US" sz="2800" dirty="0" smtClean="0"/>
              <a:t>used to </a:t>
            </a:r>
            <a:r>
              <a:rPr lang="en-US" sz="2800" dirty="0"/>
              <a:t>evaluate </a:t>
            </a:r>
            <a:r>
              <a:rPr lang="en-US" sz="2800" dirty="0" smtClean="0"/>
              <a:t>an </a:t>
            </a:r>
            <a:r>
              <a:rPr lang="en-US" sz="2800" dirty="0" smtClean="0">
                <a:solidFill>
                  <a:schemeClr val="accent2"/>
                </a:solidFill>
              </a:rPr>
              <a:t>individual</a:t>
            </a:r>
            <a:r>
              <a:rPr lang="en-US" sz="2800" dirty="0" smtClean="0"/>
              <a:t> </a:t>
            </a:r>
            <a:r>
              <a:rPr lang="en-US" sz="2800" dirty="0"/>
              <a:t>students’ learning and </a:t>
            </a:r>
            <a:r>
              <a:rPr lang="en-US" sz="2800" dirty="0" smtClean="0"/>
              <a:t>performance.</a:t>
            </a:r>
            <a:endParaRPr lang="en-US" sz="2800" dirty="0"/>
          </a:p>
          <a:p>
            <a:r>
              <a:rPr lang="en-US" sz="2800" dirty="0" smtClean="0"/>
              <a:t>Assessment is used to evaluate </a:t>
            </a:r>
            <a:r>
              <a:rPr lang="en-US" sz="2800" dirty="0" smtClean="0">
                <a:solidFill>
                  <a:schemeClr val="accent2"/>
                </a:solidFill>
              </a:rPr>
              <a:t>many</a:t>
            </a:r>
            <a:r>
              <a:rPr lang="en-US" sz="2800" dirty="0" smtClean="0"/>
              <a:t> students against a learning outcome. 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dirty="0" smtClean="0"/>
              <a:t>Assessment </a:t>
            </a:r>
            <a:r>
              <a:rPr lang="en-US" dirty="0"/>
              <a:t>goes beyond grading by systematically examining patterns of student learning across courses and programs and using this information to improve educational practices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42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 Formal Assessment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26875"/>
            <a:ext cx="8596668" cy="4514487"/>
          </a:xfrm>
        </p:spPr>
        <p:txBody>
          <a:bodyPr/>
          <a:lstStyle/>
          <a:p>
            <a:r>
              <a:rPr lang="en-US" sz="2400" dirty="0" smtClean="0"/>
              <a:t>Helps document how we know students are learning</a:t>
            </a:r>
          </a:p>
          <a:p>
            <a:r>
              <a:rPr lang="en-US" sz="2400" dirty="0" smtClean="0"/>
              <a:t>Supports data driven course/program/university improvement</a:t>
            </a:r>
          </a:p>
          <a:p>
            <a:r>
              <a:rPr lang="en-US" sz="2400" dirty="0" smtClean="0"/>
              <a:t>Provides measurable support for teaching and learning</a:t>
            </a:r>
          </a:p>
          <a:p>
            <a:r>
              <a:rPr lang="en-US" sz="2400" dirty="0" smtClean="0"/>
              <a:t>Provides information for accreditation bodies, State and Federal inquiries on how we assess student learning across time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726536146"/>
              </p:ext>
            </p:extLst>
          </p:nvPr>
        </p:nvGraphicFramePr>
        <p:xfrm>
          <a:off x="1250830" y="4132052"/>
          <a:ext cx="7338843" cy="235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270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5921" y="323850"/>
            <a:ext cx="8596668" cy="1320800"/>
          </a:xfrm>
        </p:spPr>
        <p:txBody>
          <a:bodyPr/>
          <a:lstStyle/>
          <a:p>
            <a:r>
              <a:rPr lang="en-US" dirty="0" smtClean="0"/>
              <a:t>Assessment Projects to Support Faculty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63" y="1285875"/>
            <a:ext cx="9201150" cy="512921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Program Review Process using Forms (done every 5 years)</a:t>
            </a:r>
          </a:p>
          <a:p>
            <a:r>
              <a:rPr lang="en-US" sz="2400" dirty="0" smtClean="0"/>
              <a:t>Online Workshops on </a:t>
            </a:r>
            <a:r>
              <a:rPr lang="en-US" sz="2400" dirty="0"/>
              <a:t>A</a:t>
            </a:r>
            <a:r>
              <a:rPr lang="en-US" sz="2400" dirty="0" smtClean="0"/>
              <a:t>ssessment (Fall 2015)</a:t>
            </a:r>
          </a:p>
          <a:p>
            <a:pPr lvl="1"/>
            <a:r>
              <a:rPr lang="en-US" sz="2000" dirty="0" smtClean="0"/>
              <a:t>Seven 2-hour online workshops (14 hours)</a:t>
            </a:r>
          </a:p>
          <a:p>
            <a:pPr lvl="1"/>
            <a:r>
              <a:rPr lang="en-US" sz="2000" dirty="0" smtClean="0"/>
              <a:t>Certificate at the end</a:t>
            </a:r>
          </a:p>
          <a:p>
            <a:r>
              <a:rPr lang="en-US" sz="2400" dirty="0" smtClean="0"/>
              <a:t>Building an online data collection process for ULOs</a:t>
            </a:r>
          </a:p>
          <a:p>
            <a:pPr lvl="1"/>
            <a:r>
              <a:rPr lang="en-US" sz="2000" dirty="0" smtClean="0"/>
              <a:t>Working with the UCRC</a:t>
            </a:r>
          </a:p>
          <a:p>
            <a:pPr lvl="1"/>
            <a:r>
              <a:rPr lang="en-US" sz="2000" dirty="0" smtClean="0"/>
              <a:t>Gen Ed courses measure Wright State Core ULOs (HLC Academy Project)</a:t>
            </a:r>
          </a:p>
          <a:p>
            <a:pPr lvl="1"/>
            <a:r>
              <a:rPr lang="en-US" sz="2000" dirty="0" smtClean="0"/>
              <a:t>ULOs to be measured in 2 places – in Gen Ed and Upper level courses</a:t>
            </a:r>
          </a:p>
          <a:p>
            <a:pPr lvl="1"/>
            <a:endParaRPr lang="en-US" sz="2000" dirty="0" smtClean="0"/>
          </a:p>
          <a:p>
            <a:endParaRPr lang="en-US" sz="2400" dirty="0" smtClean="0"/>
          </a:p>
          <a:p>
            <a:pPr lvl="1"/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4219" y="5301918"/>
            <a:ext cx="3762375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92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 Ed Assessment is Simple for Faculty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9933345"/>
              </p:ext>
            </p:extLst>
          </p:nvPr>
        </p:nvGraphicFramePr>
        <p:xfrm>
          <a:off x="409575" y="1343026"/>
          <a:ext cx="10515600" cy="5133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311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NEWS!!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Wright</a:t>
            </a:r>
            <a:r>
              <a:rPr lang="en-US" sz="2400" dirty="0" smtClean="0"/>
              <a:t> State will be getting Taskstream to support Gen Ed Core assessment</a:t>
            </a:r>
          </a:p>
          <a:p>
            <a:r>
              <a:rPr lang="en-US" sz="2400" dirty="0" smtClean="0"/>
              <a:t>New platform</a:t>
            </a:r>
          </a:p>
          <a:p>
            <a:r>
              <a:rPr lang="en-US" sz="2400" dirty="0" smtClean="0"/>
              <a:t>We will be piloting it for Taskstream</a:t>
            </a:r>
          </a:p>
          <a:p>
            <a:r>
              <a:rPr lang="en-US" sz="2400" dirty="0" smtClean="0"/>
              <a:t>Support will be available</a:t>
            </a:r>
          </a:p>
          <a:p>
            <a:r>
              <a:rPr lang="en-US" sz="2400" dirty="0" smtClean="0"/>
              <a:t>Will make process easier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8407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170</TotalTime>
  <Words>531</Words>
  <Application>Microsoft Office PowerPoint</Application>
  <PresentationFormat>Widescreen</PresentationFormat>
  <Paragraphs>78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PowerPoint Presentation</vt:lpstr>
      <vt:lpstr>Who We Are When Working in Assessment</vt:lpstr>
      <vt:lpstr>Wright State Assessment</vt:lpstr>
      <vt:lpstr>Faculty Already Do Assessment</vt:lpstr>
      <vt:lpstr>What is Assessment</vt:lpstr>
      <vt:lpstr>Why a Formal Assessment Process</vt:lpstr>
      <vt:lpstr>Assessment Projects to Support Faculty</vt:lpstr>
      <vt:lpstr>Gen Ed Assessment is Simple for Faculty</vt:lpstr>
      <vt:lpstr>GOOD NEWS!!</vt:lpstr>
      <vt:lpstr>Bottom Line for Faculty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Renee Aitken</dc:creator>
  <cp:lastModifiedBy>WSUadm</cp:lastModifiedBy>
  <cp:revision>15</cp:revision>
  <dcterms:created xsi:type="dcterms:W3CDTF">2015-03-11T13:14:09Z</dcterms:created>
  <dcterms:modified xsi:type="dcterms:W3CDTF">2015-08-28T16:00:45Z</dcterms:modified>
</cp:coreProperties>
</file>