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6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  <p:sldMasterId id="2147483664" r:id="rId2"/>
    <p:sldMasterId id="2147483672" r:id="rId3"/>
    <p:sldMasterId id="2147483680" r:id="rId4"/>
    <p:sldMasterId id="2147483736" r:id="rId5"/>
    <p:sldMasterId id="2147483688" r:id="rId6"/>
    <p:sldMasterId id="2147483713" r:id="rId7"/>
  </p:sldMasterIdLst>
  <p:sldIdLst>
    <p:sldId id="267" r:id="rId8"/>
    <p:sldId id="277" r:id="rId9"/>
    <p:sldId id="306" r:id="rId10"/>
    <p:sldId id="305" r:id="rId11"/>
    <p:sldId id="279" r:id="rId12"/>
    <p:sldId id="307" r:id="rId13"/>
    <p:sldId id="308" r:id="rId14"/>
    <p:sldId id="275" r:id="rId15"/>
    <p:sldId id="309" r:id="rId16"/>
  </p:sldIdLst>
  <p:sldSz cx="9144000" cy="6858000" type="screen4x3"/>
  <p:notesSz cx="68580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9E52"/>
    <a:srgbClr val="0269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87" autoAdjust="0"/>
    <p:restoredTop sz="92277" autoAdjust="0"/>
  </p:normalViewPr>
  <p:slideViewPr>
    <p:cSldViewPr snapToGrid="0" snapToObjects="1">
      <p:cViewPr varScale="1">
        <p:scale>
          <a:sx n="106" d="100"/>
          <a:sy n="106" d="100"/>
        </p:scale>
        <p:origin x="198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501517"/>
            <a:ext cx="82296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5729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12D24543-DE0D-2249-9D6A-916A21ACF412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8E2FD69-6208-BE4A-B8A8-AF0081759E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237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56F9B4-387C-D346-B378-FCBE2DEF1520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C54124-DEB3-A044-A6A6-99CE06F3CD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709109" y="753259"/>
            <a:ext cx="4016350" cy="1470025"/>
          </a:xfrm>
        </p:spPr>
        <p:txBody>
          <a:bodyPr>
            <a:noAutofit/>
          </a:bodyPr>
          <a:lstStyle>
            <a:lvl1pPr>
              <a:defRPr sz="3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709109" y="2426569"/>
            <a:ext cx="401635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782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56F9B4-387C-D346-B378-FCBE2DEF1520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C54124-DEB3-A044-A6A6-99CE06F3CD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709109" y="1488271"/>
            <a:ext cx="4016350" cy="1470025"/>
          </a:xfrm>
        </p:spPr>
        <p:txBody>
          <a:bodyPr>
            <a:noAutofit/>
          </a:bodyPr>
          <a:lstStyle>
            <a:lvl1pPr>
              <a:defRPr sz="3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36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56F9B4-387C-D346-B378-FCBE2DEF1520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C54124-DEB3-A044-A6A6-99CE06F3CD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2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058904"/>
            <a:ext cx="5562600" cy="1470025"/>
          </a:xfrm>
        </p:spPr>
        <p:txBody>
          <a:bodyPr>
            <a:normAutofit/>
          </a:bodyPr>
          <a:lstStyle>
            <a:lvl1pPr algn="l">
              <a:defRPr sz="35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34A80-8F0F-8B4A-B1EE-DA8BDE36D262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B472-D40B-B948-A0B6-260DEB7BC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548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34A80-8F0F-8B4A-B1EE-DA8BDE36D262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B472-D40B-B948-A0B6-260DEB7BC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97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229600" cy="1470025"/>
          </a:xfrm>
        </p:spPr>
        <p:txBody>
          <a:bodyPr/>
          <a:lstStyle>
            <a:lvl1pPr>
              <a:defRPr b="1">
                <a:solidFill>
                  <a:srgbClr val="026937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CD9E5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16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239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27957"/>
            <a:ext cx="8229600" cy="4131141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37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001000" cy="1470025"/>
          </a:xfrm>
        </p:spPr>
        <p:txBody>
          <a:bodyPr/>
          <a:lstStyle>
            <a:lvl1pPr algn="l">
              <a:defRPr b="1">
                <a:solidFill>
                  <a:srgbClr val="026937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360045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CD9E5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166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27957"/>
            <a:ext cx="4038600" cy="4131141"/>
          </a:xfrm>
        </p:spPr>
        <p:txBody>
          <a:bodyPr/>
          <a:lstStyle>
            <a:lvl1pPr algn="l">
              <a:defRPr sz="2800">
                <a:latin typeface="Arial"/>
                <a:cs typeface="Arial"/>
              </a:defRPr>
            </a:lvl1pPr>
            <a:lvl2pPr algn="l">
              <a:defRPr sz="24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1800">
                <a:latin typeface="Arial"/>
                <a:cs typeface="Arial"/>
              </a:defRPr>
            </a:lvl4pPr>
            <a:lvl5pPr algn="l"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27957"/>
            <a:ext cx="4038600" cy="4131141"/>
          </a:xfrm>
        </p:spPr>
        <p:txBody>
          <a:bodyPr/>
          <a:lstStyle>
            <a:lvl1pPr algn="l">
              <a:defRPr sz="2800">
                <a:latin typeface="Arial"/>
                <a:cs typeface="Arial"/>
              </a:defRPr>
            </a:lvl1pPr>
            <a:lvl2pPr algn="l">
              <a:defRPr sz="24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1800">
                <a:latin typeface="Arial"/>
                <a:cs typeface="Arial"/>
              </a:defRPr>
            </a:lvl4pPr>
            <a:lvl5pPr algn="l"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79951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9135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37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76875"/>
            <a:ext cx="4040188" cy="348222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137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776875"/>
            <a:ext cx="4041775" cy="348222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80239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814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6129"/>
            <a:ext cx="8229600" cy="11430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12D24543-DE0D-2249-9D6A-916A21ACF412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8E2FD69-6208-BE4A-B8A8-AF0081759E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53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80239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3860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823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8744"/>
            <a:ext cx="3008313" cy="1619513"/>
          </a:xfrm>
        </p:spPr>
        <p:txBody>
          <a:bodyPr anchor="b">
            <a:noAutofit/>
          </a:bodyPr>
          <a:lstStyle>
            <a:lvl1pPr algn="l">
              <a:defRPr sz="3200" b="1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7704"/>
            <a:ext cx="5111750" cy="5050871"/>
          </a:xfrm>
        </p:spPr>
        <p:txBody>
          <a:bodyPr/>
          <a:lstStyle>
            <a:lvl1pPr>
              <a:defRPr sz="3200">
                <a:latin typeface="Arial"/>
                <a:cs typeface="Arial"/>
              </a:defRPr>
            </a:lvl1pPr>
            <a:lvl2pPr>
              <a:defRPr sz="28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98258"/>
            <a:ext cx="3008313" cy="3520318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1789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14069"/>
            <a:ext cx="5486400" cy="3713506"/>
          </a:xfr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9269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804894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130456"/>
            <a:ext cx="8229600" cy="4525963"/>
          </a:xfr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1264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42501"/>
            <a:ext cx="2057400" cy="5083662"/>
          </a:xfrm>
        </p:spPr>
        <p:txBody>
          <a:bodyPr vert="eaVert"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42501"/>
            <a:ext cx="6019800" cy="5083662"/>
          </a:xfr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259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940885"/>
            <a:ext cx="8229600" cy="1470025"/>
          </a:xfrm>
        </p:spPr>
        <p:txBody>
          <a:bodyPr/>
          <a:lstStyle>
            <a:lvl1pPr>
              <a:defRPr b="1">
                <a:solidFill>
                  <a:srgbClr val="026937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9666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CD9E5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8692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77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9337"/>
            <a:ext cx="8229600" cy="4131141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8751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950362"/>
            <a:ext cx="8001000" cy="1470025"/>
          </a:xfrm>
        </p:spPr>
        <p:txBody>
          <a:bodyPr/>
          <a:lstStyle>
            <a:lvl1pPr algn="l">
              <a:defRPr b="1">
                <a:solidFill>
                  <a:srgbClr val="026937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3420387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CD9E5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985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59337"/>
            <a:ext cx="4038600" cy="4131141"/>
          </a:xfrm>
        </p:spPr>
        <p:txBody>
          <a:bodyPr/>
          <a:lstStyle>
            <a:lvl1pPr algn="l">
              <a:defRPr sz="2800">
                <a:latin typeface="Arial"/>
                <a:cs typeface="Arial"/>
              </a:defRPr>
            </a:lvl1pPr>
            <a:lvl2pPr algn="l">
              <a:defRPr sz="24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1800">
                <a:latin typeface="Arial"/>
                <a:cs typeface="Arial"/>
              </a:defRPr>
            </a:lvl4pPr>
            <a:lvl5pPr algn="l"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9337"/>
            <a:ext cx="4038600" cy="4131141"/>
          </a:xfrm>
        </p:spPr>
        <p:txBody>
          <a:bodyPr/>
          <a:lstStyle>
            <a:lvl1pPr algn="l">
              <a:defRPr sz="2800">
                <a:latin typeface="Arial"/>
                <a:cs typeface="Arial"/>
              </a:defRPr>
            </a:lvl1pPr>
            <a:lvl2pPr algn="l">
              <a:defRPr sz="24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1800">
                <a:latin typeface="Arial"/>
                <a:cs typeface="Arial"/>
              </a:defRPr>
            </a:lvl4pPr>
            <a:lvl5pPr algn="l"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3089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321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12D24543-DE0D-2249-9D6A-916A21ACF412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8E2FD69-6208-BE4A-B8A8-AF0081759E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926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56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05375"/>
            <a:ext cx="4040188" cy="348222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656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05375"/>
            <a:ext cx="4041775" cy="348222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3089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214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3089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684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647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4288"/>
            <a:ext cx="3008313" cy="1619513"/>
          </a:xfrm>
        </p:spPr>
        <p:txBody>
          <a:bodyPr anchor="b">
            <a:noAutofit/>
          </a:bodyPr>
          <a:lstStyle>
            <a:lvl1pPr algn="l">
              <a:defRPr sz="3200" b="1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23248"/>
            <a:ext cx="5111750" cy="5050871"/>
          </a:xfrm>
        </p:spPr>
        <p:txBody>
          <a:bodyPr/>
          <a:lstStyle>
            <a:lvl1pPr>
              <a:defRPr sz="3200">
                <a:latin typeface="Arial"/>
                <a:cs typeface="Arial"/>
              </a:defRPr>
            </a:lvl1pPr>
            <a:lvl2pPr>
              <a:defRPr sz="28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53802"/>
            <a:ext cx="3008313" cy="3520318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333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250917"/>
            <a:ext cx="5486400" cy="566738"/>
          </a:xfrm>
        </p:spPr>
        <p:txBody>
          <a:bodyPr anchor="b"/>
          <a:lstStyle>
            <a:lvl1pPr algn="l">
              <a:defRPr sz="2000" b="1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4386"/>
            <a:ext cx="5486400" cy="3713506"/>
          </a:xfr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817655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1703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36260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90253"/>
            <a:ext cx="8229600" cy="4285663"/>
          </a:xfr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9946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07521"/>
            <a:ext cx="2057400" cy="5083662"/>
          </a:xfrm>
        </p:spPr>
        <p:txBody>
          <a:bodyPr vert="eaVert"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07521"/>
            <a:ext cx="6019800" cy="5083662"/>
          </a:xfr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10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015000"/>
            <a:ext cx="8229600" cy="1470025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707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A6CFA1A-A022-D649-8AD9-9F30A5C06CF5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E907A361-AE56-CD4A-B91B-4241634854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188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2516"/>
            <a:ext cx="8229599" cy="11430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A6CFA1A-A022-D649-8AD9-9F30A5C06CF5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E907A361-AE56-CD4A-B91B-4241634854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358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A6CFA1A-A022-D649-8AD9-9F30A5C06CF5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E907A361-AE56-CD4A-B91B-4241634854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576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27644" y="753259"/>
            <a:ext cx="3031592" cy="1470025"/>
          </a:xfrm>
        </p:spPr>
        <p:txBody>
          <a:bodyPr>
            <a:noAutofit/>
          </a:bodyPr>
          <a:lstStyle>
            <a:lvl1pPr>
              <a:defRPr sz="3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27644" y="2426569"/>
            <a:ext cx="3031592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3C63FDA4-5734-0949-BDA6-D0D6FDC31663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02D8AB15-73F2-6A4F-B882-FCD5E5C83B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30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FDA4-5734-0949-BDA6-D0D6FDC31663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AB15-73F2-6A4F-B882-FCD5E5C83B5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327644" y="753259"/>
            <a:ext cx="3031592" cy="1470025"/>
          </a:xfrm>
        </p:spPr>
        <p:txBody>
          <a:bodyPr>
            <a:noAutofit/>
          </a:bodyPr>
          <a:lstStyle>
            <a:lvl1pPr>
              <a:defRPr sz="3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53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3C63FDA4-5734-0949-BDA6-D0D6FDC31663}" type="datetimeFigureOut">
              <a:rPr lang="en-US" smtClean="0"/>
              <a:pPr/>
              <a:t>12/11/2017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02D8AB15-73F2-6A4F-B882-FCD5E5C83B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88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12D24543-DE0D-2249-9D6A-916A21ACF412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B8E2FD69-6208-BE4A-B8A8-AF0081759E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owerpoint-03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657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2" r:id="rId2"/>
    <p:sldLayoutId id="2147483663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CFA1A-A022-D649-8AD9-9F30A5C06CF5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7A361-AE56-CD4A-B91B-4241634854C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powerpoint-04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577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0" r:id="rId2"/>
    <p:sldLayoutId id="214748367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3C63FDA4-5734-0949-BDA6-D0D6FDC31663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2D8AB15-73F2-6A4F-B882-FCD5E5C83B5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owerpoint-02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04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8" r:id="rId2"/>
    <p:sldLayoutId id="2147483679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956F9B4-387C-D346-B378-FCBE2DEF1520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0C54124-DEB3-A044-A6A6-99CE06F3CDD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powerpoint-09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750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6" r:id="rId2"/>
    <p:sldLayoutId id="2147483687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4534A80-8F0F-8B4A-B1EE-DA8BDE36D262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3BDBB472-D40B-B948-A0B6-260DEB7BCB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owerpoint-10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735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43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powerpoint-07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722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1243CACD-E90F-B945-A583-CAB10D8D8394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32821AE-27C5-2448-940B-495755ADA72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owerpoint-06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655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Faculty Senate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December 11, 2017</a:t>
            </a:r>
          </a:p>
          <a:p>
            <a:endParaRPr lang="en-US" dirty="0"/>
          </a:p>
          <a:p>
            <a:r>
              <a:rPr lang="en-US" dirty="0" smtClean="0"/>
              <a:t>President</a:t>
            </a:r>
          </a:p>
          <a:p>
            <a:r>
              <a:rPr lang="en-US" dirty="0" smtClean="0"/>
              <a:t>Cheryl B. Schrader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21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D9E52"/>
                </a:solidFill>
              </a:rPr>
              <a:t>Poverty Project </a:t>
            </a:r>
            <a:endParaRPr lang="en-US" dirty="0">
              <a:solidFill>
                <a:srgbClr val="CD9E52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61432"/>
            <a:ext cx="4040188" cy="2513187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645025" y="2137113"/>
            <a:ext cx="4041775" cy="8251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D9E52"/>
                </a:solidFill>
              </a:rPr>
              <a:t>Technology </a:t>
            </a:r>
            <a:r>
              <a:rPr lang="en-US" dirty="0">
                <a:solidFill>
                  <a:srgbClr val="CD9E52"/>
                </a:solidFill>
              </a:rPr>
              <a:t>Commercialization Award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600" y="3261432"/>
            <a:ext cx="3222624" cy="2531155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26937"/>
                </a:solidFill>
              </a:rPr>
              <a:t>Faculty Achievements</a:t>
            </a:r>
            <a:endParaRPr lang="en-US" b="1" dirty="0">
              <a:solidFill>
                <a:srgbClr val="0269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89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CD9E52"/>
                </a:solidFill>
              </a:rPr>
              <a:t>Carnegie </a:t>
            </a:r>
            <a:r>
              <a:rPr lang="en-US" dirty="0">
                <a:solidFill>
                  <a:srgbClr val="CD9E52"/>
                </a:solidFill>
              </a:rPr>
              <a:t>African </a:t>
            </a:r>
            <a:r>
              <a:rPr lang="en-US" dirty="0" smtClean="0">
                <a:solidFill>
                  <a:srgbClr val="CD9E52"/>
                </a:solidFill>
              </a:rPr>
              <a:t>Diaspora </a:t>
            </a:r>
            <a:r>
              <a:rPr lang="en-US" dirty="0">
                <a:solidFill>
                  <a:srgbClr val="CD9E52"/>
                </a:solidFill>
              </a:rPr>
              <a:t>Fellowship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169971"/>
            <a:ext cx="4040188" cy="2696109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D9E52"/>
                </a:solidFill>
              </a:rPr>
              <a:t>Improving Teamwork</a:t>
            </a:r>
            <a:endParaRPr lang="en-US" dirty="0">
              <a:solidFill>
                <a:srgbClr val="CD9E52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169441"/>
            <a:ext cx="4041775" cy="2697168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26937"/>
                </a:solidFill>
              </a:rPr>
              <a:t>Faculty Achievements </a:t>
            </a:r>
            <a:endParaRPr lang="en-US" b="1" dirty="0">
              <a:solidFill>
                <a:srgbClr val="0269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81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26937"/>
                </a:solidFill>
              </a:rPr>
              <a:t>Budget Update</a:t>
            </a:r>
            <a:endParaRPr lang="en-US" b="1" dirty="0">
              <a:solidFill>
                <a:srgbClr val="026937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314325" y="2127957"/>
            <a:ext cx="4038600" cy="4131141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CD9E52"/>
                </a:solidFill>
              </a:rPr>
              <a:t>Month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August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September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October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November (preliminary)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3495675" y="2127957"/>
            <a:ext cx="5495925" cy="41311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CD9E52"/>
                </a:solidFill>
              </a:rPr>
              <a:t>Cumulative Net Surplus Over $6M Goal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1" dirty="0">
              <a:solidFill>
                <a:srgbClr val="CD9E5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		$5,900,000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		$5,000,000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		$3,500,000</a:t>
            </a:r>
          </a:p>
          <a:p>
            <a:pPr marL="0" indent="0">
              <a:spcBef>
                <a:spcPts val="600"/>
              </a:spcBef>
              <a:buNone/>
            </a:pP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		$6,900,000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smtClean="0"/>
              <a:t>(yet </a:t>
            </a:r>
            <a:r>
              <a:rPr lang="en-US" sz="2000" dirty="0" smtClean="0"/>
              <a:t>tracking $3.3M over in compensation expenses compared to remediated budget)</a:t>
            </a:r>
          </a:p>
          <a:p>
            <a:pPr marL="0" indent="0">
              <a:buNone/>
            </a:pPr>
            <a:endParaRPr lang="en-US" sz="2400" b="1" dirty="0">
              <a:solidFill>
                <a:srgbClr val="CD9E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53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85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17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40005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80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62" y="1200150"/>
            <a:ext cx="8802744" cy="530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0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244600"/>
            <a:ext cx="8001000" cy="1470025"/>
          </a:xfrm>
        </p:spPr>
        <p:txBody>
          <a:bodyPr/>
          <a:lstStyle/>
          <a:p>
            <a:pPr algn="ctr"/>
            <a:r>
              <a:rPr lang="en-US" dirty="0" smtClean="0"/>
              <a:t>Strategic Planning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2924" y="2714625"/>
            <a:ext cx="7210425" cy="3743325"/>
          </a:xfrm>
        </p:spPr>
        <p:txBody>
          <a:bodyPr>
            <a:norm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400" dirty="0" smtClean="0"/>
              <a:t>December </a:t>
            </a:r>
            <a:r>
              <a:rPr lang="en-US" sz="2400" smtClean="0"/>
              <a:t>9—Discussed </a:t>
            </a:r>
            <a:r>
              <a:rPr lang="en-US" sz="2400" smtClean="0"/>
              <a:t>plan, process </a:t>
            </a:r>
            <a:r>
              <a:rPr lang="en-US" sz="2400" dirty="0" smtClean="0"/>
              <a:t>and timeline with Board of Trustees</a:t>
            </a:r>
          </a:p>
          <a:p>
            <a:pPr marL="457200" indent="-457200">
              <a:buFont typeface="Arial" charset="0"/>
              <a:buChar char="•"/>
            </a:pPr>
            <a:endParaRPr lang="en-US" sz="2400" dirty="0"/>
          </a:p>
          <a:p>
            <a:pPr marL="457200" indent="-457200">
              <a:buFont typeface="Arial" charset="0"/>
              <a:buChar char="•"/>
            </a:pPr>
            <a:r>
              <a:rPr lang="en-US" sz="2400" dirty="0" smtClean="0"/>
              <a:t>Forming Strategic Planning Steering Committee</a:t>
            </a:r>
          </a:p>
          <a:p>
            <a:pPr marL="457200" indent="-457200">
              <a:buFont typeface="Arial" charset="0"/>
              <a:buChar char="•"/>
            </a:pPr>
            <a:endParaRPr lang="en-US" sz="2400" dirty="0" smtClean="0"/>
          </a:p>
          <a:p>
            <a:pPr marL="457200" indent="-457200">
              <a:buFont typeface="Arial" charset="0"/>
              <a:buChar char="•"/>
            </a:pPr>
            <a:r>
              <a:rPr lang="en-US" sz="2400" dirty="0" smtClean="0"/>
              <a:t>Full launch in January</a:t>
            </a:r>
          </a:p>
          <a:p>
            <a:pPr marL="457200" indent="-457200">
              <a:buFont typeface="Arial" charset="0"/>
              <a:buChar char="•"/>
            </a:pPr>
            <a:endParaRPr lang="en-US" sz="2400" dirty="0" smtClean="0"/>
          </a:p>
          <a:p>
            <a:pPr marL="457200" indent="-457200">
              <a:buFont typeface="Arial" charset="0"/>
              <a:buChar char="•"/>
            </a:pPr>
            <a:r>
              <a:rPr lang="en-US" sz="2400" dirty="0" smtClean="0"/>
              <a:t>Plan approved in October </a:t>
            </a:r>
          </a:p>
          <a:p>
            <a:pPr marL="457200" indent="-457200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88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1975" y="1311275"/>
            <a:ext cx="8001000" cy="1470025"/>
          </a:xfrm>
        </p:spPr>
        <p:txBody>
          <a:bodyPr/>
          <a:lstStyle/>
          <a:p>
            <a:pPr algn="ctr"/>
            <a:r>
              <a:rPr lang="en-US" dirty="0" smtClean="0"/>
              <a:t>Upcoming Events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1975" y="3095625"/>
            <a:ext cx="7543800" cy="24765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Saturday, December 16</a:t>
            </a:r>
          </a:p>
          <a:p>
            <a:r>
              <a:rPr lang="en-US" dirty="0" smtClean="0"/>
              <a:t>Commencement</a:t>
            </a:r>
          </a:p>
          <a:p>
            <a:pPr marL="457200" indent="-457200">
              <a:buFont typeface="Arial" charset="0"/>
              <a:buChar char="•"/>
            </a:pPr>
            <a:endParaRPr lang="en-US" dirty="0" smtClean="0"/>
          </a:p>
          <a:p>
            <a:r>
              <a:rPr lang="en-US" b="1" dirty="0" smtClean="0"/>
              <a:t>Saturday, February 10</a:t>
            </a:r>
          </a:p>
          <a:p>
            <a:r>
              <a:rPr lang="en-US" dirty="0" smtClean="0"/>
              <a:t>Faculty/Staff Appreciation Night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66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Slide Option 2 (includes title slide, title/author slide,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ver Slide Option 3 (includes title slide, title/author slide,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over Slide Option 4 (includes title slide, title/author slide,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over Slide Option 5 (includes title slide, title/author slide,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Cover Slide Option 6 (includes title slide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Inside Slide Option 1 (includes different content layouts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Inside Slide Option 2 (includes different content layouts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84</Words>
  <Application>Microsoft Office PowerPoint</Application>
  <PresentationFormat>On-screen Show (4:3)</PresentationFormat>
  <Paragraphs>46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Cover Slide Option 2 (includes title slide, title/author slide, and ending slide)</vt:lpstr>
      <vt:lpstr>Cover Slide Option 3 (includes title slide, title/author slide, and ending slide)</vt:lpstr>
      <vt:lpstr>Cover Slide Option 4 (includes title slide, title/author slide, and ending slide)</vt:lpstr>
      <vt:lpstr>Cover Slide Option 5 (includes title slide, title/author slide, and ending slide)</vt:lpstr>
      <vt:lpstr>Cover Slide Option 6 (includes title slide and ending slide)</vt:lpstr>
      <vt:lpstr>Inside Slide Option 1 (includes different content layouts)</vt:lpstr>
      <vt:lpstr>Inside Slide Option 2 (includes different content layouts)</vt:lpstr>
      <vt:lpstr>Faculty Senate Meeting</vt:lpstr>
      <vt:lpstr>Faculty Achievements</vt:lpstr>
      <vt:lpstr>Faculty Achievements </vt:lpstr>
      <vt:lpstr>Budget Update</vt:lpstr>
      <vt:lpstr>PowerPoint Presentation</vt:lpstr>
      <vt:lpstr>PowerPoint Presentation</vt:lpstr>
      <vt:lpstr>PowerPoint Presentation</vt:lpstr>
      <vt:lpstr>Strategic Planning</vt:lpstr>
      <vt:lpstr>Upcoming Events</vt:lpstr>
    </vt:vector>
  </TitlesOfParts>
  <Company>Wright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Earnest</dc:creator>
  <cp:lastModifiedBy>w100bfn</cp:lastModifiedBy>
  <cp:revision>92</cp:revision>
  <cp:lastPrinted>2017-12-11T17:52:56Z</cp:lastPrinted>
  <dcterms:created xsi:type="dcterms:W3CDTF">2016-09-27T14:33:50Z</dcterms:created>
  <dcterms:modified xsi:type="dcterms:W3CDTF">2017-12-11T18:18:30Z</dcterms:modified>
</cp:coreProperties>
</file>