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20"/>
  </p:notesMasterIdLst>
  <p:sldIdLst>
    <p:sldId id="308" r:id="rId8"/>
    <p:sldId id="311" r:id="rId9"/>
    <p:sldId id="316" r:id="rId10"/>
    <p:sldId id="315" r:id="rId11"/>
    <p:sldId id="318" r:id="rId12"/>
    <p:sldId id="317" r:id="rId13"/>
    <p:sldId id="312" r:id="rId14"/>
    <p:sldId id="319" r:id="rId15"/>
    <p:sldId id="320" r:id="rId16"/>
    <p:sldId id="321" r:id="rId17"/>
    <p:sldId id="313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30F59-A433-4336-8A9D-AF6FF1505AC4}" v="15" dt="2017-05-04T19:04:32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63C30-BE73-40EA-8567-7FCC52F5613F}" type="datetimeFigureOut">
              <a:rPr lang="en-US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9DA5F-CAF0-424F-9FE9-9D3EF65DD76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DA5F-CAF0-424F-9FE9-9D3EF65DD76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6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5" y="1276350"/>
            <a:ext cx="3031592" cy="1470025"/>
          </a:xfrm>
        </p:spPr>
        <p:txBody>
          <a:bodyPr/>
          <a:lstStyle/>
          <a:p>
            <a:r>
              <a:rPr lang="en-US" dirty="0"/>
              <a:t>Faculty Senate Presentation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5" y="3162300"/>
            <a:ext cx="3031592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Computing and Telecommunications Services (</a:t>
            </a:r>
            <a:r>
              <a:rPr lang="en-US" dirty="0" err="1"/>
              <a:t>CaTS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123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3976-C2FD-4784-BF6D-48468EA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0EAE-B668-4F64-AA1D-A3DB8A61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5" y="1255691"/>
            <a:ext cx="8950816" cy="4848896"/>
          </a:xfrm>
        </p:spPr>
        <p:txBody>
          <a:bodyPr>
            <a:normAutofit/>
          </a:bodyPr>
          <a:lstStyle/>
          <a:p>
            <a:r>
              <a:rPr lang="en-US" dirty="0"/>
              <a:t>General Mac support on campus will not be impacted </a:t>
            </a:r>
          </a:p>
          <a:p>
            <a:pPr lvl="1"/>
            <a:r>
              <a:rPr lang="en-US" dirty="0"/>
              <a:t>All Workstation and Help Desk staff are now Apple certified</a:t>
            </a:r>
          </a:p>
          <a:p>
            <a:pPr lvl="1"/>
            <a:r>
              <a:rPr lang="en-US" dirty="0"/>
              <a:t>Rollout of Casper in 2017 </a:t>
            </a:r>
          </a:p>
          <a:p>
            <a:r>
              <a:rPr lang="en-US" dirty="0"/>
              <a:t>Mac computer labs will continue to be available around campus</a:t>
            </a:r>
          </a:p>
          <a:p>
            <a:pPr lvl="1"/>
            <a:r>
              <a:rPr lang="en-US" dirty="0"/>
              <a:t>CAC (122, 201, 205, 288), 058 Dunbar Library, ERC (CEHS), etc.</a:t>
            </a:r>
          </a:p>
        </p:txBody>
      </p:sp>
    </p:spTree>
    <p:extLst>
      <p:ext uri="{BB962C8B-B14F-4D97-AF65-F5344CB8AC3E}">
        <p14:creationId xmlns:p14="http://schemas.microsoft.com/office/powerpoint/2010/main" val="360909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3976-C2FD-4784-BF6D-48468EA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 to Learn (D2L)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027647"/>
              </p:ext>
            </p:extLst>
          </p:nvPr>
        </p:nvGraphicFramePr>
        <p:xfrm>
          <a:off x="457200" y="155892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31116116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7934879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77931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 On Premise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Cloud 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Cloud Quote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5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$135,000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279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335" y="2685245"/>
            <a:ext cx="854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contract ends July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2-year agreement starts August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Ability to renew for an additional 2 years at the same rate </a:t>
            </a:r>
          </a:p>
        </p:txBody>
      </p:sp>
    </p:spTree>
    <p:extLst>
      <p:ext uri="{BB962C8B-B14F-4D97-AF65-F5344CB8AC3E}">
        <p14:creationId xmlns:p14="http://schemas.microsoft.com/office/powerpoint/2010/main" val="248781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03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EC52-0203-41C1-82FE-7B4E17B3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8AE0-5645-43D3-8BE2-4E63FB04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2FA?</a:t>
            </a:r>
          </a:p>
          <a:p>
            <a:pPr lvl="1"/>
            <a:r>
              <a:rPr lang="en-US" dirty="0"/>
              <a:t>Two-factor authentication is an extra layer of security that requires not only a username and password, but also authenticates with a device in your possession (cell/smart phone, key fob, landline phone).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8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EC52-0203-41C1-82FE-7B4E17B3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8AE0-5645-43D3-8BE2-4E63FB04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use 2FA?</a:t>
            </a:r>
          </a:p>
          <a:p>
            <a:pPr lvl="1"/>
            <a:r>
              <a:rPr lang="en-US" dirty="0"/>
              <a:t>2FA protects against phishing, social engineering and password attacks and secures your accounts from attackers exploiting weak or stolen credentials. </a:t>
            </a:r>
          </a:p>
          <a:p>
            <a:pPr lvl="1"/>
            <a:r>
              <a:rPr lang="en-US" dirty="0"/>
              <a:t>With Banner 9, UIDs and PINs will no longer be used for authentication. All services will be accessed using the campus ‘w’ username and password.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9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EC52-0203-41C1-82FE-7B4E17B3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8AE0-5645-43D3-8BE2-4E63FB04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will 2FA be used?</a:t>
            </a:r>
          </a:p>
          <a:p>
            <a:pPr lvl="1"/>
            <a:r>
              <a:rPr lang="en-US" dirty="0"/>
              <a:t>WINGS</a:t>
            </a:r>
          </a:p>
          <a:p>
            <a:pPr lvl="1"/>
            <a:r>
              <a:rPr lang="en-US" dirty="0"/>
              <a:t>Office 365</a:t>
            </a:r>
          </a:p>
          <a:p>
            <a:pPr lvl="1"/>
            <a:r>
              <a:rPr lang="en-US" dirty="0" smtClean="0"/>
              <a:t>VPN – Coming Soon</a:t>
            </a:r>
            <a:endParaRPr lang="en-US" dirty="0"/>
          </a:p>
          <a:p>
            <a:pPr lvl="1"/>
            <a:r>
              <a:rPr lang="en-US" dirty="0"/>
              <a:t>WINGS Express (grades, payroll, leave reports/timesheets) – Coming Fall 2018</a:t>
            </a:r>
          </a:p>
          <a:p>
            <a:pPr lvl="1"/>
            <a:r>
              <a:rPr lang="en-US" dirty="0"/>
              <a:t>Pilot – Coming Soon </a:t>
            </a:r>
          </a:p>
          <a:p>
            <a:r>
              <a:rPr lang="en-US" dirty="0"/>
              <a:t>User experience/trusted networks </a:t>
            </a:r>
          </a:p>
        </p:txBody>
      </p:sp>
    </p:spTree>
    <p:extLst>
      <p:ext uri="{BB962C8B-B14F-4D97-AF65-F5344CB8AC3E}">
        <p14:creationId xmlns:p14="http://schemas.microsoft.com/office/powerpoint/2010/main" val="408029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EC52-0203-41C1-82FE-7B4E17B3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8" y="1530096"/>
            <a:ext cx="8581644" cy="40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EC52-0203-41C1-82FE-7B4E17B3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8AE0-5645-43D3-8BE2-4E63FB04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Timeframe:</a:t>
            </a:r>
          </a:p>
          <a:p>
            <a:pPr lvl="1"/>
            <a:r>
              <a:rPr lang="en-US" dirty="0"/>
              <a:t>Opt-in period starts now</a:t>
            </a:r>
          </a:p>
          <a:p>
            <a:pPr lvl="2"/>
            <a:r>
              <a:rPr lang="en-US" dirty="0"/>
              <a:t>Visit wright.edu/2fa to enroll</a:t>
            </a:r>
          </a:p>
          <a:p>
            <a:pPr lvl="1"/>
            <a:r>
              <a:rPr lang="en-US" dirty="0"/>
              <a:t>Mandatory 2FA to start late Fall 2018</a:t>
            </a:r>
          </a:p>
          <a:p>
            <a:r>
              <a:rPr lang="en-US" dirty="0"/>
              <a:t>Anyone enrolling in 2FA will have their password set to never expire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3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3976-C2FD-4784-BF6D-48468EA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Computer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0EAE-B668-4F64-AA1D-A3DB8A61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CaTS</a:t>
            </a:r>
            <a:r>
              <a:rPr lang="en-US" dirty="0"/>
              <a:t> is proposing to replace existing classroom Mac Minis with Windows-based PCs.</a:t>
            </a:r>
          </a:p>
        </p:txBody>
      </p:sp>
    </p:spTree>
    <p:extLst>
      <p:ext uri="{BB962C8B-B14F-4D97-AF65-F5344CB8AC3E}">
        <p14:creationId xmlns:p14="http://schemas.microsoft.com/office/powerpoint/2010/main" val="282225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3976-C2FD-4784-BF6D-48468EA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0EAE-B668-4F64-AA1D-A3DB8A61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5" y="1255691"/>
            <a:ext cx="8950816" cy="48488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Apple last updated the Mac Mini in October 2014</a:t>
            </a:r>
          </a:p>
          <a:p>
            <a:r>
              <a:rPr lang="en-US" dirty="0"/>
              <a:t>Dual boot setup creates complexities and essentially doubles the number of computers to support </a:t>
            </a:r>
          </a:p>
          <a:p>
            <a:r>
              <a:rPr lang="en-US" dirty="0"/>
              <a:t>Incompatibility with Windows 10 on older Mac Mini’s</a:t>
            </a:r>
          </a:p>
          <a:p>
            <a:r>
              <a:rPr lang="en-US" dirty="0"/>
              <a:t>Data collected for Spring Semester 2017 indicated there were 14,993 logins, of which 23% were using Mac OS X</a:t>
            </a:r>
          </a:p>
          <a:p>
            <a:r>
              <a:rPr lang="en-US" dirty="0"/>
              <a:t>Estimated annual cost savings of $12,000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1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3976-C2FD-4784-BF6D-48468EA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Mac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0EAE-B668-4F64-AA1D-A3DB8A61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5" y="1255691"/>
            <a:ext cx="8950816" cy="4848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Adapters given to any faculty who needs one</a:t>
            </a:r>
          </a:p>
          <a:p>
            <a:pPr lvl="1"/>
            <a:r>
              <a:rPr lang="en-US" dirty="0"/>
              <a:t>VGA cables will be provided in all rooms</a:t>
            </a:r>
          </a:p>
          <a:p>
            <a:r>
              <a:rPr lang="en-US" dirty="0" err="1"/>
              <a:t>AppleTV</a:t>
            </a:r>
            <a:r>
              <a:rPr lang="en-US" dirty="0"/>
              <a:t> and </a:t>
            </a:r>
            <a:r>
              <a:rPr lang="en-US" dirty="0" err="1"/>
              <a:t>ShareLink</a:t>
            </a:r>
            <a:r>
              <a:rPr lang="en-US" dirty="0"/>
              <a:t> (wireless display) currently available in 19 rooms</a:t>
            </a:r>
          </a:p>
          <a:p>
            <a:pPr lvl="1"/>
            <a:r>
              <a:rPr lang="en-US" dirty="0"/>
              <a:t>Plan to upgrade 18 more rooms in Summer 2018</a:t>
            </a:r>
          </a:p>
          <a:p>
            <a:pPr lvl="1"/>
            <a:r>
              <a:rPr lang="en-US" dirty="0" err="1"/>
              <a:t>AppleTV</a:t>
            </a:r>
            <a:r>
              <a:rPr lang="en-US" dirty="0"/>
              <a:t> and </a:t>
            </a:r>
            <a:r>
              <a:rPr lang="en-US" dirty="0" err="1"/>
              <a:t>ShareLink</a:t>
            </a:r>
            <a:r>
              <a:rPr lang="en-US" dirty="0"/>
              <a:t> is standard for all new room builds/upgrades</a:t>
            </a:r>
          </a:p>
          <a:p>
            <a:r>
              <a:rPr lang="en-US" dirty="0"/>
              <a:t>Potential for MacBook Air checkout at the Help Desk for the entire Semester</a:t>
            </a:r>
          </a:p>
          <a:p>
            <a:r>
              <a:rPr lang="en-US" dirty="0"/>
              <a:t>Potential for Mac Mini delivery to classroom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314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443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Presentation </vt:lpstr>
      <vt:lpstr>Two-Factor Authentication (2FA)</vt:lpstr>
      <vt:lpstr>Two-Factor Authentication (2FA)</vt:lpstr>
      <vt:lpstr>Two-Factor Authentication (2FA)</vt:lpstr>
      <vt:lpstr>Two-Factor Authentication (2FA)</vt:lpstr>
      <vt:lpstr>Two-Factor Authentication (2FA)</vt:lpstr>
      <vt:lpstr>Classroom Computer Proposal</vt:lpstr>
      <vt:lpstr>Rationale</vt:lpstr>
      <vt:lpstr>Accommodations for Mac Users</vt:lpstr>
      <vt:lpstr>Other Notes</vt:lpstr>
      <vt:lpstr>Desire to Learn (D2L)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CaTS Staff Meeting</dc:title>
  <dc:creator>Catherine Anderson</dc:creator>
  <cp:lastModifiedBy>Woolley, Craig</cp:lastModifiedBy>
  <cp:revision>25</cp:revision>
  <dcterms:modified xsi:type="dcterms:W3CDTF">2018-01-22T14:03:15Z</dcterms:modified>
</cp:coreProperties>
</file>