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9"/>
  </p:notesMasterIdLst>
  <p:sldIdLst>
    <p:sldId id="267" r:id="rId8"/>
    <p:sldId id="277" r:id="rId9"/>
    <p:sldId id="318" r:id="rId10"/>
    <p:sldId id="306" r:id="rId11"/>
    <p:sldId id="312" r:id="rId12"/>
    <p:sldId id="319" r:id="rId13"/>
    <p:sldId id="321" r:id="rId14"/>
    <p:sldId id="322" r:id="rId15"/>
    <p:sldId id="323" r:id="rId16"/>
    <p:sldId id="320" r:id="rId17"/>
    <p:sldId id="309" r:id="rId18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92277" autoAdjust="0"/>
  </p:normalViewPr>
  <p:slideViewPr>
    <p:cSldViewPr snapToGrid="0" snapToObjects="1">
      <p:cViewPr varScale="1">
        <p:scale>
          <a:sx n="120" d="100"/>
          <a:sy n="120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8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6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3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6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7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6877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8746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6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8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9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4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6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5376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4290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50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5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2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4.xm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13" Type="http://schemas.openxmlformats.org/officeDocument/2006/relationships/image" Target="../media/image7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19, 2018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903768"/>
            <a:ext cx="8001000" cy="1010092"/>
          </a:xfrm>
        </p:spPr>
        <p:txBody>
          <a:bodyPr/>
          <a:lstStyle/>
          <a:p>
            <a:pPr algn="ctr"/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2456121"/>
            <a:ext cx="7543800" cy="3848986"/>
          </a:xfrm>
        </p:spPr>
        <p:txBody>
          <a:bodyPr>
            <a:normAutofit/>
          </a:bodyPr>
          <a:lstStyle/>
          <a:p>
            <a:r>
              <a:rPr lang="en-US" b="1" dirty="0" smtClean="0"/>
              <a:t>Saturday, March 24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ARTS</a:t>
            </a:r>
            <a:r>
              <a:rPr lang="en-US" dirty="0">
                <a:solidFill>
                  <a:schemeClr val="tx1"/>
                </a:solidFill>
              </a:rPr>
              <a:t>GALA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Friday</a:t>
            </a:r>
            <a:r>
              <a:rPr lang="en-US" b="1" dirty="0" smtClean="0"/>
              <a:t>, April 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Amigos Latinos </a:t>
            </a:r>
            <a:r>
              <a:rPr lang="en-US" dirty="0" smtClean="0">
                <a:solidFill>
                  <a:schemeClr val="tx1"/>
                </a:solidFill>
              </a:rPr>
              <a:t>Gala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4294967295"/>
          </p:nvPr>
        </p:nvSpPr>
        <p:spPr>
          <a:xfrm>
            <a:off x="0" y="2127250"/>
            <a:ext cx="4038600" cy="4132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>
              <a:solidFill>
                <a:srgbClr val="026937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026937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26937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26937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8" y="2756075"/>
            <a:ext cx="3049302" cy="30493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82" y="912974"/>
            <a:ext cx="664464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73" y="2730931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20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/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744279" y="1547037"/>
            <a:ext cx="7655442" cy="419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D9E52"/>
                </a:solidFill>
              </a:rPr>
              <a:t>Women’s basketball superfan</a:t>
            </a:r>
            <a:endParaRPr lang="en-US" sz="2400" b="1" dirty="0">
              <a:solidFill>
                <a:srgbClr val="CD9E52"/>
              </a:solidFill>
            </a:endParaRPr>
          </a:p>
        </p:txBody>
      </p:sp>
      <p:pic>
        <p:nvPicPr>
          <p:cNvPr id="4" name="Picture 2" descr="http://webapp2.wright.edu/web1/newsroom/files/2018/02/Kristie-McKiernan-19785_007-508x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4" y="2239534"/>
            <a:ext cx="6192299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20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/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744279" y="1547037"/>
            <a:ext cx="7655442" cy="419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D9E52"/>
                </a:solidFill>
              </a:rPr>
              <a:t>Water quality research </a:t>
            </a:r>
            <a:endParaRPr lang="en-US" sz="2400" b="1" dirty="0">
              <a:solidFill>
                <a:srgbClr val="CD9E52"/>
              </a:solidFill>
            </a:endParaRPr>
          </a:p>
        </p:txBody>
      </p:sp>
      <p:pic>
        <p:nvPicPr>
          <p:cNvPr id="3074" name="Picture 2" descr="http://webapp2.wright.edu/web1/newsroom/files/2018/02/Stephen-Jacquemin-13743-167-508x3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90" y="2233576"/>
            <a:ext cx="621062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 </a:t>
            </a:r>
            <a:endParaRPr lang="en-US" sz="3600" b="1" dirty="0">
              <a:solidFill>
                <a:srgbClr val="026937"/>
              </a:solidFill>
            </a:endParaRPr>
          </a:p>
        </p:txBody>
      </p:sp>
      <p:pic>
        <p:nvPicPr>
          <p:cNvPr id="4098" name="Picture 2" descr="http://webapp2.wright.edu/web1/newsroom/files/2018/03/kno-e-sis-gang-research-19778_013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2726442"/>
            <a:ext cx="3352800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339162" y="1945395"/>
            <a:ext cx="7123814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D9E52"/>
                </a:solidFill>
              </a:rPr>
              <a:t>Reducing street gang violence </a:t>
            </a:r>
          </a:p>
        </p:txBody>
      </p:sp>
    </p:spTree>
    <p:extLst>
      <p:ext uri="{BB962C8B-B14F-4D97-AF65-F5344CB8AC3E}">
        <p14:creationId xmlns:p14="http://schemas.microsoft.com/office/powerpoint/2010/main" val="6388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35" y="872460"/>
            <a:ext cx="8001000" cy="8074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>Budget Remediation Levers</a:t>
            </a:r>
            <a:br>
              <a:rPr lang="en-US" sz="2700" dirty="0" smtClean="0"/>
            </a:br>
            <a:r>
              <a:rPr lang="en-US" sz="2400" dirty="0" smtClean="0">
                <a:solidFill>
                  <a:srgbClr val="CD9E52"/>
                </a:solidFill>
              </a:rPr>
              <a:t>Levers in Progress</a:t>
            </a:r>
            <a:endParaRPr lang="en-US" sz="2400" dirty="0">
              <a:solidFill>
                <a:srgbClr val="CD9E5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6" y="1881964"/>
            <a:ext cx="8516014" cy="4774020"/>
          </a:xfrm>
        </p:spPr>
        <p:txBody>
          <a:bodyPr numCol="2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Move departments from leased space to campus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Reduce outsourced custodial services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Eliminate HVAC outsourced management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Renegotiate software agreements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Eliminate domestic partner benefits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Implement academic </a:t>
            </a:r>
            <a:r>
              <a:rPr lang="en-US" sz="1400" b="1" dirty="0" smtClean="0">
                <a:solidFill>
                  <a:schemeClr val="tx1"/>
                </a:solidFill>
              </a:rPr>
              <a:t>and administrative reorganization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Sell excess property—Miami Valley    Research Park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Sell excess property—Yellow Springs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Lease </a:t>
            </a:r>
            <a:r>
              <a:rPr lang="en-US" sz="1400" b="1" dirty="0" smtClean="0">
                <a:solidFill>
                  <a:schemeClr val="tx1"/>
                </a:solidFill>
              </a:rPr>
              <a:t>empty space to outside entities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Renegotiate AM housing agreement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Implement energy savings measures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Eliminate SEI investment consulting agreement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Implement Guaranteed Tuition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Continue to eliminate vacant positions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Outsource management of Nutter Center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35" y="872460"/>
            <a:ext cx="8001000" cy="8074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>Budget Remediation Levers</a:t>
            </a:r>
            <a:br>
              <a:rPr lang="en-US" sz="2700" dirty="0" smtClean="0"/>
            </a:br>
            <a:r>
              <a:rPr lang="en-US" sz="2400" dirty="0" smtClean="0">
                <a:solidFill>
                  <a:srgbClr val="CD9E52"/>
                </a:solidFill>
              </a:rPr>
              <a:t>Potential </a:t>
            </a:r>
            <a:r>
              <a:rPr lang="en-US" sz="2400" dirty="0" smtClean="0">
                <a:solidFill>
                  <a:srgbClr val="CD9E52"/>
                </a:solidFill>
              </a:rPr>
              <a:t>Future </a:t>
            </a:r>
            <a:r>
              <a:rPr lang="en-US" sz="2400" dirty="0" smtClean="0">
                <a:solidFill>
                  <a:srgbClr val="CD9E52"/>
                </a:solidFill>
              </a:rPr>
              <a:t>Levers </a:t>
            </a:r>
            <a:endParaRPr lang="en-US" sz="2400" dirty="0">
              <a:solidFill>
                <a:srgbClr val="CD9E5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21" y="1881964"/>
            <a:ext cx="8888819" cy="4774020"/>
          </a:xfrm>
        </p:spPr>
        <p:txBody>
          <a:bodyPr numCol="2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Delay purchases until next year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Sell excess property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Develop property on          Colonel Glenn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Reduce in-house custodial      and service levels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Raise parking permit rates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Reinstate austerity measures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Cancel searches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Sweep salary offsets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Freeze new research incentive fund expenditures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Spend foundation funds in lieu of university funds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Initiate furloughs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right.edu/sites/www.wright.edu/files/page_banners/16582-1264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9150"/>
            <a:ext cx="9144000" cy="28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5851" y="4000500"/>
            <a:ext cx="68865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26937"/>
                </a:solidFill>
                <a:latin typeface="Arial" charset="0"/>
                <a:ea typeface="Arial" charset="0"/>
                <a:cs typeface="Arial" charset="0"/>
              </a:rPr>
              <a:t>Celebrating 50 Years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CD9E52"/>
                </a:solidFill>
                <a:latin typeface="Arial" charset="0"/>
                <a:ea typeface="Arial" charset="0"/>
                <a:cs typeface="Arial" charset="0"/>
              </a:rPr>
              <a:t>Founded to meet the research needs of the region</a:t>
            </a:r>
          </a:p>
          <a:p>
            <a:endParaRPr lang="en-US" b="1" dirty="0">
              <a:solidFill>
                <a:srgbClr val="CD9E5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CD9E52"/>
                </a:solidFill>
                <a:latin typeface="Arial" charset="0"/>
                <a:ea typeface="Arial" charset="0"/>
                <a:cs typeface="Arial" charset="0"/>
              </a:rPr>
              <a:t>Potential early names: Buckskin University, Whatsamatta U,</a:t>
            </a:r>
          </a:p>
          <a:p>
            <a:r>
              <a:rPr lang="en-US" b="1" dirty="0" smtClean="0">
                <a:solidFill>
                  <a:srgbClr val="CD9E52"/>
                </a:solidFill>
                <a:latin typeface="Arial" charset="0"/>
                <a:ea typeface="Arial" charset="0"/>
                <a:cs typeface="Arial" charset="0"/>
              </a:rPr>
              <a:t>Ohio Institute of Technology</a:t>
            </a:r>
          </a:p>
          <a:p>
            <a:endParaRPr lang="en-US" b="1" dirty="0" smtClean="0">
              <a:solidFill>
                <a:srgbClr val="CD9E52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CD9E52"/>
                </a:solidFill>
                <a:latin typeface="Arial" charset="0"/>
                <a:ea typeface="Arial" charset="0"/>
                <a:cs typeface="Arial" charset="0"/>
              </a:rPr>
              <a:t>Officially became the Raiders in 1971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/>
            </a:r>
            <a:br>
              <a:rPr lang="en-US" sz="3600" b="1" dirty="0" smtClean="0">
                <a:solidFill>
                  <a:srgbClr val="026937"/>
                </a:solidFill>
              </a:rPr>
            </a:br>
            <a:r>
              <a:rPr lang="en-US" sz="3600" b="1" dirty="0" smtClean="0">
                <a:solidFill>
                  <a:srgbClr val="026937"/>
                </a:solidFill>
              </a:rPr>
              <a:t>Earned Media</a:t>
            </a:r>
            <a:br>
              <a:rPr lang="en-US" sz="3600" b="1" dirty="0" smtClean="0">
                <a:solidFill>
                  <a:srgbClr val="026937"/>
                </a:solidFill>
              </a:rPr>
            </a:br>
            <a:endParaRPr lang="en-US" sz="3600" b="1" dirty="0">
              <a:solidFill>
                <a:srgbClr val="026937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646668"/>
              </p:ext>
            </p:extLst>
          </p:nvPr>
        </p:nvGraphicFramePr>
        <p:xfrm>
          <a:off x="457200" y="2127250"/>
          <a:ext cx="8229600" cy="229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Impressions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Athletics </a:t>
                      </a:r>
                    </a:p>
                    <a:p>
                      <a:r>
                        <a:rPr lang="en-US" dirty="0" smtClean="0"/>
                        <a:t>(March 1-7, 2018)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$4.64M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Athletics FY</a:t>
                      </a:r>
                      <a:r>
                        <a:rPr lang="en-US" baseline="0" dirty="0" smtClean="0"/>
                        <a:t>18 </a:t>
                      </a:r>
                    </a:p>
                    <a:p>
                      <a:r>
                        <a:rPr lang="en-US" baseline="0" dirty="0" smtClean="0"/>
                        <a:t>(to date)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$16.43M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13,815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FY18</a:t>
                      </a:r>
                    </a:p>
                    <a:p>
                      <a:r>
                        <a:rPr lang="en-US" baseline="0" dirty="0" smtClean="0"/>
                        <a:t>(to 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$1.57M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23.67M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5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/>
            </a:r>
            <a:br>
              <a:rPr lang="en-US" sz="3600" b="1" dirty="0" smtClean="0">
                <a:solidFill>
                  <a:srgbClr val="026937"/>
                </a:solidFill>
              </a:rPr>
            </a:br>
            <a:r>
              <a:rPr lang="en-US" sz="3600" b="1" dirty="0" smtClean="0">
                <a:solidFill>
                  <a:srgbClr val="026937"/>
                </a:solidFill>
              </a:rPr>
              <a:t>Social Media</a:t>
            </a:r>
            <a:br>
              <a:rPr lang="en-US" sz="3600" b="1" dirty="0" smtClean="0">
                <a:solidFill>
                  <a:srgbClr val="026937"/>
                </a:solidFill>
              </a:rPr>
            </a:br>
            <a:r>
              <a:rPr lang="en-US" sz="2700" b="1" dirty="0" smtClean="0">
                <a:solidFill>
                  <a:srgbClr val="026937"/>
                </a:solidFill>
              </a:rPr>
              <a:t>February 28 – March 7, 2018</a:t>
            </a:r>
            <a:br>
              <a:rPr lang="en-US" sz="2700" b="1" dirty="0" smtClean="0">
                <a:solidFill>
                  <a:srgbClr val="026937"/>
                </a:solidFill>
              </a:rPr>
            </a:br>
            <a:endParaRPr lang="en-US" sz="2700" b="1" dirty="0">
              <a:solidFill>
                <a:srgbClr val="026937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83995"/>
              </p:ext>
            </p:extLst>
          </p:nvPr>
        </p:nvGraphicFramePr>
        <p:xfrm>
          <a:off x="1485900" y="2441575"/>
          <a:ext cx="61722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Messages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+235.6%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1,305,717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+23.2%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Engagements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+40.4%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4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248</Words>
  <Application>Microsoft Macintosh PowerPoint</Application>
  <PresentationFormat>On-screen Show 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Arial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 Faculty Achievements</vt:lpstr>
      <vt:lpstr> Faculty Achievements</vt:lpstr>
      <vt:lpstr>Faculty Achievements </vt:lpstr>
      <vt:lpstr>Budget Remediation Levers Levers in Progress</vt:lpstr>
      <vt:lpstr>Budget Remediation Levers Potential Future Levers </vt:lpstr>
      <vt:lpstr>PowerPoint Presentation</vt:lpstr>
      <vt:lpstr> Earned Media </vt:lpstr>
      <vt:lpstr> Social Media February 28 – March 7, 2018 </vt:lpstr>
      <vt:lpstr>Upcoming Events</vt:lpstr>
      <vt:lpstr>PowerPoint Presentation</vt:lpstr>
    </vt:vector>
  </TitlesOfParts>
  <Company>Wright State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Kim Patton</cp:lastModifiedBy>
  <cp:revision>158</cp:revision>
  <cp:lastPrinted>2017-12-11T17:52:56Z</cp:lastPrinted>
  <dcterms:created xsi:type="dcterms:W3CDTF">2016-09-27T14:33:50Z</dcterms:created>
  <dcterms:modified xsi:type="dcterms:W3CDTF">2018-03-19T15:21:14Z</dcterms:modified>
</cp:coreProperties>
</file>