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notesMasterIdLst>
    <p:notesMasterId r:id="rId15"/>
  </p:notesMasterIdLst>
  <p:sldIdLst>
    <p:sldId id="267" r:id="rId8"/>
    <p:sldId id="336" r:id="rId9"/>
    <p:sldId id="337" r:id="rId10"/>
    <p:sldId id="344" r:id="rId11"/>
    <p:sldId id="345" r:id="rId12"/>
    <p:sldId id="346" r:id="rId13"/>
    <p:sldId id="339" r:id="rId14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00" autoAdjust="0"/>
    <p:restoredTop sz="92277" autoAdjust="0"/>
  </p:normalViewPr>
  <p:slideViewPr>
    <p:cSldViewPr snapToGrid="0" snapToObjects="1">
      <p:cViewPr varScale="1">
        <p:scale>
          <a:sx n="120" d="100"/>
          <a:sy n="120" d="100"/>
        </p:scale>
        <p:origin x="11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16F3-BB61-7443-837E-E2DE791A09F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5000"/>
            <a:ext cx="548640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ED364-D814-DE45-9F80-32307F33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1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D364-D814-DE45-9F80-32307F3351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7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9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6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3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6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9951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7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76877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78746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6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04894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8"/>
            <a:ext cx="8229600" cy="45259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7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9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4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9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9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6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5376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4290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50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5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2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61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61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4.xml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6.xml"/><Relationship Id="rId13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7.xml"/><Relationship Id="rId13" Type="http://schemas.openxmlformats.org/officeDocument/2006/relationships/image" Target="../media/image7.jp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649853"/>
            <a:ext cx="3031592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November 5, 2018</a:t>
            </a:r>
          </a:p>
          <a:p>
            <a:endParaRPr lang="en-US" dirty="0"/>
          </a:p>
          <a:p>
            <a:r>
              <a:rPr lang="en-US" dirty="0" smtClean="0"/>
              <a:t>President</a:t>
            </a:r>
          </a:p>
          <a:p>
            <a:r>
              <a:rPr lang="en-US" dirty="0" smtClean="0"/>
              <a:t>Cheryl B. Schrader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297"/>
            <a:ext cx="8229600" cy="99909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>Faculty Achievements</a:t>
            </a:r>
            <a:r>
              <a:rPr lang="en-US" b="1" dirty="0" smtClean="0">
                <a:solidFill>
                  <a:srgbClr val="026937"/>
                </a:solidFill>
              </a:rPr>
              <a:t/>
            </a:r>
            <a:br>
              <a:rPr lang="en-US" b="1" dirty="0" smtClean="0">
                <a:solidFill>
                  <a:srgbClr val="026937"/>
                </a:solidFill>
              </a:rPr>
            </a:br>
            <a:r>
              <a:rPr lang="en-US" sz="2000" b="1" dirty="0" smtClean="0">
                <a:solidFill>
                  <a:srgbClr val="CD9E52"/>
                </a:solidFill>
              </a:rPr>
              <a:t>Honored by the </a:t>
            </a:r>
            <a:r>
              <a:rPr lang="en-US" sz="2000" b="1" dirty="0">
                <a:solidFill>
                  <a:srgbClr val="CD9E52"/>
                </a:solidFill>
              </a:rPr>
              <a:t>American Association of Colleges of Nursing</a:t>
            </a:r>
          </a:p>
        </p:txBody>
      </p:sp>
      <p:pic>
        <p:nvPicPr>
          <p:cNvPr id="4" name="Picture 2" descr="http://webapp2.wright.edu/web1/newsroom/files/2018/09/Sharon-Farra1-9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36" y="2233576"/>
            <a:ext cx="3540928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6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09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26937"/>
                </a:solidFill>
              </a:rPr>
              <a:t>Faculty Achievements</a:t>
            </a:r>
            <a:br>
              <a:rPr lang="en-US" sz="4000" b="1" dirty="0" smtClean="0">
                <a:solidFill>
                  <a:srgbClr val="026937"/>
                </a:solidFill>
              </a:rPr>
            </a:br>
            <a:r>
              <a:rPr lang="en-US" sz="3100" b="1" dirty="0" smtClean="0">
                <a:solidFill>
                  <a:srgbClr val="CD9E52"/>
                </a:solidFill>
              </a:rPr>
              <a:t>Researching student debt</a:t>
            </a:r>
            <a:endParaRPr lang="en-US" sz="3100" b="1" dirty="0">
              <a:solidFill>
                <a:srgbClr val="CD9E52"/>
              </a:solidFill>
            </a:endParaRPr>
          </a:p>
        </p:txBody>
      </p:sp>
      <p:pic>
        <p:nvPicPr>
          <p:cNvPr id="4" name="Picture 2" descr="http://webapp2.wright.edu/web1/newsroom/files/2018/10/James-Carter-20580_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2467121"/>
            <a:ext cx="4754880" cy="35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53" y="925032"/>
            <a:ext cx="8229600" cy="10309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26937"/>
                </a:solidFill>
              </a:rPr>
              <a:t>Faculty Achievements</a:t>
            </a:r>
            <a:br>
              <a:rPr lang="en-US" sz="4000" b="1" dirty="0" smtClean="0">
                <a:solidFill>
                  <a:srgbClr val="026937"/>
                </a:solidFill>
              </a:rPr>
            </a:br>
            <a:r>
              <a:rPr lang="en-US" sz="2200" b="1" dirty="0" smtClean="0">
                <a:solidFill>
                  <a:srgbClr val="CD9E52"/>
                </a:solidFill>
              </a:rPr>
              <a:t>Honored at the Pepsi </a:t>
            </a:r>
            <a:r>
              <a:rPr lang="en-US" sz="2200" b="1" dirty="0">
                <a:solidFill>
                  <a:srgbClr val="CD9E52"/>
                </a:solidFill>
              </a:rPr>
              <a:t>Music Awards in Venezuela</a:t>
            </a:r>
          </a:p>
        </p:txBody>
      </p:sp>
      <p:pic>
        <p:nvPicPr>
          <p:cNvPr id="6" name="Picture 2" descr="http://webapp2.wright.edu/web1/newsroom/files/2018/10/In-Hong-Cha-18445-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55" y="2275367"/>
            <a:ext cx="6392995" cy="40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2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53" y="925032"/>
            <a:ext cx="8229600" cy="103099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>Faculty Achievements</a:t>
            </a:r>
            <a:r>
              <a:rPr lang="en-US" sz="4000" b="1" dirty="0" smtClean="0">
                <a:solidFill>
                  <a:srgbClr val="026937"/>
                </a:solidFill>
              </a:rPr>
              <a:t/>
            </a:r>
            <a:br>
              <a:rPr lang="en-US" sz="4000" b="1" dirty="0" smtClean="0">
                <a:solidFill>
                  <a:srgbClr val="026937"/>
                </a:solidFill>
              </a:rPr>
            </a:br>
            <a:r>
              <a:rPr lang="en-US" sz="2400" b="1" dirty="0">
                <a:solidFill>
                  <a:srgbClr val="CD9E52"/>
                </a:solidFill>
              </a:rPr>
              <a:t>HERS Summer Institute</a:t>
            </a:r>
          </a:p>
        </p:txBody>
      </p:sp>
      <p:pic>
        <p:nvPicPr>
          <p:cNvPr id="10242" name="Picture 2" descr="http://webapp2.wright.edu/web1/newsroom/files/2018/10/2018-Paula-Bubulya-HERS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74" y="2262702"/>
            <a:ext cx="5603358" cy="40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9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.outlook.office.net/owa/kim.patton@wright.edu/service.svc/s/GetFileAttachment?id=AAMkADIzNmVlMDVmLWMzM2YtNDk2NC1hZTFmLTg2ZWNjYjY2ZjNhZgBGAAAAAAAPvI2Q1kR2Sp5FDOfrRyVOBwAjie2PD6%2ByTaHX266Xe4G%2BAAAA3MuxAAAXkPMHQkSZTZ8CXgyCVd1%2FAASuzbRxAAABEgAQAD9VjCUcEGBFvi7dKmXAX94%3D&amp;X-OWA-CANARY=UGncZ1jnA0qyQTxEj7yZ1dDns5v1QNYYO5PpnBHh-vMwTcuhfiF6V-nzeas6QYs99s8DWtygFvI.&amp;token=eyJhbGciOiJSUzI1NiIsImtpZCI6IjA2MDBGOUY2NzQ2MjA3MzdFNzM0MDRFMjg3QzQ1QTgxOENCN0NFQjgiLCJ4NXQiOiJCZ0Q1OW5SaUJ6Zm5OQVRpaDhSYWdZeTN6cmciLCJ0eXAiOiJKV1QifQ.eyJ2ZXIiOiJFeGNoYW5nZS5DYWxsYmFjay5WMSIsImFwcGN0eHNlbmRlciI6Ik93YURvd25sb2FkQDVjNDZkNjVkLWVlNWMtNDUxMy04Y2Q0LWFmOThkMTVlNjgzMyIsImFwcGN0eCI6IntcIm1zZXhjaHByb3RcIjpcIm93YVwiLFwicHJpbWFyeXNpZFwiOlwiUy0xLTUtMjEtNTE2NDk1NjYzLTQyNDc1NTUxNTgtMTQ4NTg4ODcyMC0yNDY0Nzg5XCIsXCJwdWlkXCI6XCIxNzMwNDM3Nzc4MjEwOTgzODgzXCIsXCJvaWRcIjpcIjYwZWZmMDBmLTJkYTMtNGEzYi1iYmFiLTAyYjI2NDU3M2ZlNVwiLFwic2NvcGVcIjpcIk93YURvd25sb2FkXCJ9IiwibmJmIjoxNTQxMTg1Mjk0LCJleHAiOjE1NDExODU4OTQsImlzcyI6IjAwMDAwMDAyLTAwMDAtMGZmMS1jZTAwLTAwMDAwMDAwMDAwMEA1YzQ2ZDY1ZC1lZTVjLTQ1MTMtOGNkNC1hZjk4ZDE1ZTY4MzMiLCJhdWQiOiIwMDAwMDAwMi0wMDAwLTBmZjEtY2UwMC0wMDAwMDAwMDAwMDAvYXR0YWNobWVudC5vdXRsb29rLm9mZmljZS5uZXRANWM0NmQ2NWQtZWU1Yy00NTEzLThjZDQtYWY5OGQxNWU2ODMzIn0.XO9-EXWWvXdj09Ekv2ymmXlEoBAXSVA3DO7keU50uXN7pO6AvJ-i50DT_yrCNOY2z_FUCVZiMdJSvp62lX06ywTNPZcYkM1aWSSrhiPSrF9Zj-B3HWfUoDsNqpbWc46M7JcMtshslpx7ffvw-nX5XMnoTzZXpYgRftjAP119wXeHo_UrNB24foxxwaLwN3NTbtlt71Qbq_KrGm_Rgaf_fhnsUHSJt6SaD9u1poCUz7EIS31SDS4rqkzuJWx9kwFaK-kdq512qkLFPuzPKnpCKV0y-_MJOr_JaGgj4acTzPkztQ4Hb2PQY4i5Qo6ntz-tavRGYCUQ_AGwPiJ6dzTu2Q&amp;owa=outlook.office365.com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8" y="1041991"/>
            <a:ext cx="6943725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4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>Upcoming Events</a:t>
            </a:r>
            <a:endParaRPr lang="en-US" sz="3600" b="1" dirty="0">
              <a:solidFill>
                <a:srgbClr val="0269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5395"/>
            <a:ext cx="8229600" cy="4827181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CD9E52"/>
                </a:solidFill>
              </a:rPr>
              <a:t>Green and Gold Fridays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Show your Wright State pride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CD9E52"/>
                </a:solidFill>
              </a:rPr>
              <a:t>Men’s Basketball vs. Western Carolina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Wednesday, November 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/>
              <a:t>7</a:t>
            </a:r>
            <a:r>
              <a:rPr lang="en-US" sz="2600" dirty="0" smtClean="0"/>
              <a:t> p.m., </a:t>
            </a:r>
            <a:r>
              <a:rPr lang="en-US" sz="2600" dirty="0" err="1" smtClean="0"/>
              <a:t>Nutter</a:t>
            </a:r>
            <a:r>
              <a:rPr lang="en-US" sz="2600" dirty="0" smtClean="0"/>
              <a:t> Center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CD9E52"/>
                </a:solidFill>
              </a:rPr>
              <a:t>Women’s Basketball vs. Belmont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Thursday, November 15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600" dirty="0"/>
              <a:t>7 p.m., </a:t>
            </a:r>
            <a:r>
              <a:rPr lang="en-US" sz="2600" dirty="0" err="1"/>
              <a:t>Nutter</a:t>
            </a:r>
            <a:r>
              <a:rPr lang="en-US" sz="2600" dirty="0"/>
              <a:t> Center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 smtClean="0">
                <a:solidFill>
                  <a:srgbClr val="CD9E52"/>
                </a:solidFill>
              </a:rPr>
              <a:t>Raidersgiving</a:t>
            </a:r>
            <a:endParaRPr lang="en-US" sz="3000" b="1" dirty="0" smtClean="0">
              <a:solidFill>
                <a:srgbClr val="CD9E52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Thursday, November 22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Noon, </a:t>
            </a:r>
            <a:r>
              <a:rPr lang="en-US" sz="2600" dirty="0" err="1" smtClean="0"/>
              <a:t>Nutter</a:t>
            </a:r>
            <a:r>
              <a:rPr lang="en-US" sz="2600" dirty="0" smtClean="0"/>
              <a:t> Center </a:t>
            </a:r>
            <a:r>
              <a:rPr lang="en-US" sz="2600" dirty="0" err="1" smtClean="0"/>
              <a:t>McLin</a:t>
            </a:r>
            <a:r>
              <a:rPr lang="en-US" sz="2600" dirty="0" smtClean="0"/>
              <a:t> Gym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837491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72</Words>
  <Application>Microsoft Macintosh PowerPoint</Application>
  <PresentationFormat>On-screen Show (4:3)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Faculty Senate Meeting</vt:lpstr>
      <vt:lpstr>Faculty Achievements Honored by the American Association of Colleges of Nursing</vt:lpstr>
      <vt:lpstr>Faculty Achievements Researching student debt</vt:lpstr>
      <vt:lpstr>Faculty Achievements Honored at the Pepsi Music Awards in Venezuela</vt:lpstr>
      <vt:lpstr>Faculty Achievements HERS Summer Institute</vt:lpstr>
      <vt:lpstr>PowerPoint Presentation</vt:lpstr>
      <vt:lpstr>Upcoming Events</vt:lpstr>
    </vt:vector>
  </TitlesOfParts>
  <Company>Wright State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Kim Patton</cp:lastModifiedBy>
  <cp:revision>231</cp:revision>
  <cp:lastPrinted>2017-12-11T17:52:56Z</cp:lastPrinted>
  <dcterms:created xsi:type="dcterms:W3CDTF">2016-09-27T14:33:50Z</dcterms:created>
  <dcterms:modified xsi:type="dcterms:W3CDTF">2018-11-05T15:13:52Z</dcterms:modified>
</cp:coreProperties>
</file>