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15"/>
  </p:notesMasterIdLst>
  <p:sldIdLst>
    <p:sldId id="267" r:id="rId8"/>
    <p:sldId id="337" r:id="rId9"/>
    <p:sldId id="344" r:id="rId10"/>
    <p:sldId id="352" r:id="rId11"/>
    <p:sldId id="353" r:id="rId12"/>
    <p:sldId id="351" r:id="rId13"/>
    <p:sldId id="354" r:id="rId14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937"/>
    <a:srgbClr val="CD9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2277" autoAdjust="0"/>
  </p:normalViewPr>
  <p:slideViewPr>
    <p:cSldViewPr snapToGrid="0" snapToObjects="1">
      <p:cViewPr varScale="1">
        <p:scale>
          <a:sx n="106" d="100"/>
          <a:sy n="106" d="100"/>
        </p:scale>
        <p:origin x="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16F3-BB61-7443-837E-E2DE791A09F3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0"/>
            <a:ext cx="548640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D364-D814-DE45-9F80-32307F3351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1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9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6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3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6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7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76877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8746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6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8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7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9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4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9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6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5376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4290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50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5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2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61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649853"/>
            <a:ext cx="3031592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September 9, 2019</a:t>
            </a:r>
          </a:p>
          <a:p>
            <a:endParaRPr lang="en-US" dirty="0"/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Cheryl B. Schrader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099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26937"/>
                </a:solidFill>
              </a:rPr>
              <a:t>Wright State filmmakers </a:t>
            </a:r>
            <a:br>
              <a:rPr lang="en-US" sz="2800" b="1" dirty="0" smtClean="0">
                <a:solidFill>
                  <a:srgbClr val="026937"/>
                </a:solidFill>
              </a:rPr>
            </a:br>
            <a:r>
              <a:rPr lang="en-US" sz="2800" b="1" dirty="0" smtClean="0">
                <a:solidFill>
                  <a:srgbClr val="026937"/>
                </a:solidFill>
              </a:rPr>
              <a:t>premier </a:t>
            </a:r>
            <a:r>
              <a:rPr lang="en-US" sz="2800" b="1" i="1" dirty="0" smtClean="0">
                <a:solidFill>
                  <a:srgbClr val="026937"/>
                </a:solidFill>
              </a:rPr>
              <a:t>American Factory</a:t>
            </a:r>
            <a:endParaRPr lang="en-US" sz="2800" b="1" i="1" dirty="0">
              <a:solidFill>
                <a:srgbClr val="026937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61" y="2201678"/>
            <a:ext cx="2789277" cy="4132263"/>
          </a:xfrm>
        </p:spPr>
      </p:pic>
    </p:spTree>
    <p:extLst>
      <p:ext uri="{BB962C8B-B14F-4D97-AF65-F5344CB8AC3E}">
        <p14:creationId xmlns:p14="http://schemas.microsoft.com/office/powerpoint/2010/main" val="29326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53" y="978195"/>
            <a:ext cx="8229600" cy="1030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Earned Media </a:t>
            </a:r>
            <a:br>
              <a:rPr lang="en-US" sz="4000" b="1" dirty="0" smtClean="0">
                <a:solidFill>
                  <a:srgbClr val="026937"/>
                </a:solidFill>
              </a:rPr>
            </a:br>
            <a:endParaRPr lang="en-US" sz="2700" b="1" dirty="0">
              <a:solidFill>
                <a:srgbClr val="CD9E5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316246"/>
              </p:ext>
            </p:extLst>
          </p:nvPr>
        </p:nvGraphicFramePr>
        <p:xfrm>
          <a:off x="457200" y="2127250"/>
          <a:ext cx="82296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Earned Media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r>
                        <a:rPr lang="en-US" baseline="0" dirty="0" smtClean="0"/>
                        <a:t> Earned Media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$1.88M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-$1.4M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$2.07M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-$926K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$3.02M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-$2.2M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12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53" y="978195"/>
            <a:ext cx="8229600" cy="1030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FY 19 Earned Media Clips</a:t>
            </a:r>
            <a:br>
              <a:rPr lang="en-US" sz="4000" b="1" dirty="0" smtClean="0">
                <a:solidFill>
                  <a:srgbClr val="026937"/>
                </a:solidFill>
              </a:rPr>
            </a:br>
            <a:endParaRPr lang="en-US" sz="2700" b="1" dirty="0">
              <a:solidFill>
                <a:srgbClr val="CD9E5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109982"/>
              </p:ext>
            </p:extLst>
          </p:nvPr>
        </p:nvGraphicFramePr>
        <p:xfrm>
          <a:off x="2009553" y="2137144"/>
          <a:ext cx="54864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53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Earned Media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r>
                        <a:rPr lang="en-US" baseline="0" dirty="0" smtClean="0"/>
                        <a:t> Earned Media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1,485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2623" y="3668233"/>
            <a:ext cx="7251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2,505</a:t>
            </a:r>
            <a:r>
              <a:rPr lang="en-US" dirty="0" smtClean="0"/>
              <a:t> clips about the faculty union strike</a:t>
            </a:r>
          </a:p>
          <a:p>
            <a:endParaRPr lang="en-US" dirty="0"/>
          </a:p>
          <a:p>
            <a:r>
              <a:rPr lang="en-US" b="1" dirty="0" smtClean="0"/>
              <a:t>94.5%</a:t>
            </a:r>
            <a:r>
              <a:rPr lang="en-US" dirty="0" smtClean="0"/>
              <a:t> of all negative media in FY19 was strike coverage</a:t>
            </a:r>
          </a:p>
          <a:p>
            <a:endParaRPr lang="en-US" dirty="0"/>
          </a:p>
          <a:p>
            <a:r>
              <a:rPr lang="en-US" b="1" dirty="0" smtClean="0"/>
              <a:t>2,109</a:t>
            </a:r>
            <a:r>
              <a:rPr lang="en-US" dirty="0" smtClean="0"/>
              <a:t> local stories about the strike — </a:t>
            </a:r>
            <a:r>
              <a:rPr lang="en-US" b="1" dirty="0" smtClean="0"/>
              <a:t>84%</a:t>
            </a:r>
            <a:r>
              <a:rPr lang="en-US" dirty="0" smtClean="0"/>
              <a:t> of all strike coverage was local </a:t>
            </a:r>
          </a:p>
          <a:p>
            <a:endParaRPr lang="en-US" dirty="0"/>
          </a:p>
          <a:p>
            <a:r>
              <a:rPr lang="en-US" b="1" dirty="0" smtClean="0"/>
              <a:t>396</a:t>
            </a:r>
            <a:r>
              <a:rPr lang="en-US" dirty="0" smtClean="0"/>
              <a:t> non-local stories about the strike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7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53" y="978195"/>
            <a:ext cx="8229600" cy="1030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26937"/>
                </a:solidFill>
              </a:rPr>
              <a:t>Athletics Earned Media </a:t>
            </a:r>
            <a:br>
              <a:rPr lang="en-US" sz="4000" b="1" dirty="0" smtClean="0">
                <a:solidFill>
                  <a:srgbClr val="026937"/>
                </a:solidFill>
              </a:rPr>
            </a:br>
            <a:endParaRPr lang="en-US" sz="2700" b="1" dirty="0">
              <a:solidFill>
                <a:srgbClr val="CD9E5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595068"/>
              </p:ext>
            </p:extLst>
          </p:nvPr>
        </p:nvGraphicFramePr>
        <p:xfrm>
          <a:off x="2009553" y="2191045"/>
          <a:ext cx="54864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Earned Media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$12.6M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$46.7M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$18.6M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94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45" y="62200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26937"/>
                </a:solidFill>
              </a:rPr>
              <a:t>Moving Forward Together</a:t>
            </a:r>
            <a:endParaRPr lang="en-US" sz="32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3" y="1616149"/>
            <a:ext cx="8793125" cy="5156427"/>
          </a:xfrm>
        </p:spPr>
        <p:txBody>
          <a:bodyPr>
            <a:normAutofit/>
          </a:bodyPr>
          <a:lstStyle/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Small group dialogues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Keeping the lines of communication open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President’s idea box 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Working collaboratively with faculty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New Vice Provost for Faculty Affairs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Brown bag lunches with faculty 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Healthcare Advisory Group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Community service opportunities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19154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45" y="62200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26937"/>
                </a:solidFill>
              </a:rPr>
              <a:t>Moving Forward Together</a:t>
            </a:r>
            <a:endParaRPr lang="en-US" sz="3200" b="1" dirty="0">
              <a:solidFill>
                <a:srgbClr val="0269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3" y="1616149"/>
            <a:ext cx="8793125" cy="5156427"/>
          </a:xfrm>
        </p:spPr>
        <p:txBody>
          <a:bodyPr>
            <a:normAutofit/>
          </a:bodyPr>
          <a:lstStyle/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Employee Appreciation Week 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Generating ideas from student leaders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The Longest Table — Moving Forward: </a:t>
            </a:r>
            <a:r>
              <a:rPr lang="en-US" sz="2000" dirty="0"/>
              <a:t>P</a:t>
            </a:r>
            <a:r>
              <a:rPr lang="en-US" sz="2000" dirty="0" smtClean="0"/>
              <a:t>romoting Positivity on Campus 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Division of Student Success communications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Employee Assistance Program (EAP)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 smtClean="0"/>
              <a:t>Highlighting excellence </a:t>
            </a:r>
          </a:p>
        </p:txBody>
      </p:sp>
    </p:spTree>
    <p:extLst>
      <p:ext uri="{BB962C8B-B14F-4D97-AF65-F5344CB8AC3E}">
        <p14:creationId xmlns:p14="http://schemas.microsoft.com/office/powerpoint/2010/main" val="67995792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4259</TotalTime>
  <Words>180</Words>
  <Application>Microsoft Office PowerPoint</Application>
  <PresentationFormat>On-screen Show (4:3)</PresentationFormat>
  <Paragraphs>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Faculty Senate Meeting</vt:lpstr>
      <vt:lpstr>Wright State filmmakers  premier American Factory</vt:lpstr>
      <vt:lpstr>Earned Media  </vt:lpstr>
      <vt:lpstr>FY 19 Earned Media Clips </vt:lpstr>
      <vt:lpstr>Athletics Earned Media  </vt:lpstr>
      <vt:lpstr>Moving Forward Together</vt:lpstr>
      <vt:lpstr>Moving Forward Together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Teresa M. Bedwell</cp:lastModifiedBy>
  <cp:revision>264</cp:revision>
  <cp:lastPrinted>2017-12-11T17:52:56Z</cp:lastPrinted>
  <dcterms:created xsi:type="dcterms:W3CDTF">2016-09-27T14:33:50Z</dcterms:created>
  <dcterms:modified xsi:type="dcterms:W3CDTF">2019-09-05T20:45:43Z</dcterms:modified>
</cp:coreProperties>
</file>