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 id="2147483664" r:id="rId2"/>
    <p:sldMasterId id="2147483672" r:id="rId3"/>
    <p:sldMasterId id="2147483680" r:id="rId4"/>
    <p:sldMasterId id="2147483736" r:id="rId5"/>
    <p:sldMasterId id="2147483688" r:id="rId6"/>
    <p:sldMasterId id="2147483713" r:id="rId7"/>
  </p:sldMasterIdLst>
  <p:sldIdLst>
    <p:sldId id="256" r:id="rId8"/>
    <p:sldId id="257" r:id="rId9"/>
    <p:sldId id="258" r:id="rId10"/>
    <p:sldId id="307" r:id="rId11"/>
    <p:sldId id="308" r:id="rId12"/>
    <p:sldId id="309" r:id="rId13"/>
    <p:sldId id="31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9E52"/>
    <a:srgbClr val="0269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02" autoAdjust="0"/>
    <p:restoredTop sz="92291" autoAdjust="0"/>
  </p:normalViewPr>
  <p:slideViewPr>
    <p:cSldViewPr snapToGrid="0" snapToObjects="1">
      <p:cViewPr varScale="1">
        <p:scale>
          <a:sx n="115" d="100"/>
          <a:sy n="115" d="100"/>
        </p:scale>
        <p:origin x="17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01517"/>
            <a:ext cx="8229600" cy="1470025"/>
          </a:xfrm>
        </p:spPr>
        <p:txBody>
          <a:bodyPr/>
          <a:lstStyle>
            <a:lvl1pPr>
              <a:defRPr b="1">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4257292"/>
            <a:ext cx="6400800" cy="1752600"/>
          </a:xfrm>
        </p:spPr>
        <p:txBody>
          <a:bodyPr/>
          <a:lstStyle>
            <a:lvl1pPr marL="0" indent="0" algn="ctr">
              <a:buNone/>
              <a:defRPr>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12D24543-DE0D-2249-9D6A-916A21ACF412}" type="datetimeFigureOut">
              <a:rPr lang="en-US" smtClean="0"/>
              <a:pPr/>
              <a:t>9/5/2019</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776237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56F9B4-387C-D346-B378-FCBE2DEF1520}" type="datetimeFigureOut">
              <a:rPr lang="en-US" smtClean="0"/>
              <a:pPr/>
              <a:t>9/5/2019</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F0C54124-DEB3-A044-A6A6-99CE06F3CDD8}" type="slidenum">
              <a:rPr lang="en-US" smtClean="0"/>
              <a:pPr/>
              <a:t>‹#›</a:t>
            </a:fld>
            <a:endParaRPr lang="en-US"/>
          </a:p>
        </p:txBody>
      </p:sp>
      <p:sp>
        <p:nvSpPr>
          <p:cNvPr id="7" name="Title 1"/>
          <p:cNvSpPr>
            <a:spLocks noGrp="1"/>
          </p:cNvSpPr>
          <p:nvPr>
            <p:ph type="ctrTitle"/>
          </p:nvPr>
        </p:nvSpPr>
        <p:spPr>
          <a:xfrm>
            <a:off x="4709109" y="753259"/>
            <a:ext cx="4016350" cy="1470025"/>
          </a:xfrm>
        </p:spPr>
        <p:txBody>
          <a:bodyPr>
            <a:noAutofit/>
          </a:bodyPr>
          <a:lstStyle>
            <a:lvl1pPr>
              <a:defRPr sz="3500" b="1">
                <a:solidFill>
                  <a:srgbClr val="FFFFFF"/>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4709109" y="2426569"/>
            <a:ext cx="4016350" cy="1752600"/>
          </a:xfrm>
        </p:spPr>
        <p:txBody>
          <a:bodyPr>
            <a:normAutofit/>
          </a:bodyPr>
          <a:lstStyle>
            <a:lvl1pPr marL="0" indent="0" algn="ctr">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09782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a:cs typeface="Arial"/>
              </a:defRPr>
            </a:lvl1pPr>
          </a:lstStyle>
          <a:p>
            <a:fld id="{F956F9B4-387C-D346-B378-FCBE2DEF1520}" type="datetimeFigureOut">
              <a:rPr lang="en-US" smtClean="0"/>
              <a:pPr/>
              <a:t>9/5/2019</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F0C54124-DEB3-A044-A6A6-99CE06F3CDD8}" type="slidenum">
              <a:rPr lang="en-US" smtClean="0"/>
              <a:pPr/>
              <a:t>‹#›</a:t>
            </a:fld>
            <a:endParaRPr lang="en-US"/>
          </a:p>
        </p:txBody>
      </p:sp>
      <p:sp>
        <p:nvSpPr>
          <p:cNvPr id="6" name="Title 1"/>
          <p:cNvSpPr>
            <a:spLocks noGrp="1"/>
          </p:cNvSpPr>
          <p:nvPr>
            <p:ph type="ctrTitle"/>
          </p:nvPr>
        </p:nvSpPr>
        <p:spPr>
          <a:xfrm>
            <a:off x="4709109" y="1488271"/>
            <a:ext cx="4016350" cy="1470025"/>
          </a:xfrm>
        </p:spPr>
        <p:txBody>
          <a:bodyPr>
            <a:noAutofit/>
          </a:bodyPr>
          <a:lstStyle>
            <a:lvl1pPr>
              <a:defRPr sz="3500" b="1">
                <a:solidFill>
                  <a:srgbClr val="FFFFFF"/>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89036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F956F9B4-387C-D346-B378-FCBE2DEF1520}" type="datetimeFigureOut">
              <a:rPr lang="en-US" smtClean="0"/>
              <a:pPr/>
              <a:t>9/5/2019</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F0C54124-DEB3-A044-A6A6-99CE06F3CDD8}" type="slidenum">
              <a:rPr lang="en-US" smtClean="0"/>
              <a:pPr/>
              <a:t>‹#›</a:t>
            </a:fld>
            <a:endParaRPr lang="en-US"/>
          </a:p>
        </p:txBody>
      </p:sp>
    </p:spTree>
    <p:extLst>
      <p:ext uri="{BB962C8B-B14F-4D97-AF65-F5344CB8AC3E}">
        <p14:creationId xmlns:p14="http://schemas.microsoft.com/office/powerpoint/2010/main" val="18952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058904"/>
            <a:ext cx="5562600" cy="1470025"/>
          </a:xfrm>
        </p:spPr>
        <p:txBody>
          <a:bodyPr>
            <a:normAutofit/>
          </a:bodyPr>
          <a:lstStyle>
            <a:lvl1pPr algn="l">
              <a:defRPr sz="3500" b="1">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24534A80-8F0F-8B4A-B1EE-DA8BDE36D262}"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BB472-D40B-B948-A0B6-260DEB7BCBE0}" type="slidenum">
              <a:rPr lang="en-US" smtClean="0"/>
              <a:t>‹#›</a:t>
            </a:fld>
            <a:endParaRPr lang="en-US"/>
          </a:p>
        </p:txBody>
      </p:sp>
    </p:spTree>
    <p:extLst>
      <p:ext uri="{BB962C8B-B14F-4D97-AF65-F5344CB8AC3E}">
        <p14:creationId xmlns:p14="http://schemas.microsoft.com/office/powerpoint/2010/main" val="4034548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34A80-8F0F-8B4A-B1EE-DA8BDE36D262}" type="datetimeFigureOut">
              <a:rPr lang="en-US" smtClean="0"/>
              <a:t>9/5/2019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DBB472-D40B-B948-A0B6-260DEB7BCBE0}" type="slidenum">
              <a:rPr lang="en-US" smtClean="0"/>
              <a:t>‹#›</a:t>
            </a:fld>
            <a:endParaRPr lang="en-US"/>
          </a:p>
        </p:txBody>
      </p:sp>
    </p:spTree>
    <p:extLst>
      <p:ext uri="{BB962C8B-B14F-4D97-AF65-F5344CB8AC3E}">
        <p14:creationId xmlns:p14="http://schemas.microsoft.com/office/powerpoint/2010/main" val="1375397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229600" cy="1470025"/>
          </a:xfrm>
        </p:spPr>
        <p:txBody>
          <a:bodyPr/>
          <a:lstStyle>
            <a:lvl1pPr>
              <a:defRPr b="1">
                <a:solidFill>
                  <a:srgbClr val="026937"/>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9/5/2019</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3051516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02395"/>
            <a:ext cx="8229600" cy="1143000"/>
          </a:xfrm>
        </p:spPr>
        <p:txBody>
          <a:bodyPr/>
          <a:lstStyle>
            <a:lvl1pPr algn="l">
              <a:defRPr>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2127957"/>
            <a:ext cx="8229600" cy="4131141"/>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9/5/2019</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3504037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9/5/2019</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7" name="Title 1"/>
          <p:cNvSpPr>
            <a:spLocks noGrp="1"/>
          </p:cNvSpPr>
          <p:nvPr>
            <p:ph type="ctrTitle"/>
          </p:nvPr>
        </p:nvSpPr>
        <p:spPr>
          <a:xfrm>
            <a:off x="457200" y="2130425"/>
            <a:ext cx="8001000" cy="1470025"/>
          </a:xfrm>
        </p:spPr>
        <p:txBody>
          <a:bodyPr/>
          <a:lstStyle>
            <a:lvl1pPr algn="l">
              <a:defRPr b="1">
                <a:solidFill>
                  <a:srgbClr val="026937"/>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457200" y="3600450"/>
            <a:ext cx="6400800" cy="1752600"/>
          </a:xfrm>
        </p:spPr>
        <p:txBody>
          <a:bodyPr/>
          <a:lstStyle>
            <a:lvl1pPr marL="0" indent="0" algn="l">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59166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12795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12795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9/5/2019</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8" name="Title 1"/>
          <p:cNvSpPr>
            <a:spLocks noGrp="1"/>
          </p:cNvSpPr>
          <p:nvPr>
            <p:ph type="title"/>
          </p:nvPr>
        </p:nvSpPr>
        <p:spPr>
          <a:xfrm>
            <a:off x="457200" y="799515"/>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025913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137113"/>
            <a:ext cx="4040188"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776875"/>
            <a:ext cx="4040188"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137113"/>
            <a:ext cx="4041775"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776875"/>
            <a:ext cx="4041775"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9/5/2019</a:t>
            </a:fld>
            <a:endParaRPr lang="en-US"/>
          </a:p>
        </p:txBody>
      </p:sp>
      <p:sp>
        <p:nvSpPr>
          <p:cNvPr id="8" name="Footer Placeholder 7"/>
          <p:cNvSpPr>
            <a:spLocks noGrp="1"/>
          </p:cNvSpPr>
          <p:nvPr>
            <p:ph type="ftr" sz="quarter" idx="11"/>
          </p:nvPr>
        </p:nvSpPr>
        <p:spPr/>
        <p:txBody>
          <a:bodyPr/>
          <a:lstStyle>
            <a:lvl1pPr>
              <a:defRPr>
                <a:latin typeface="Arial"/>
                <a:cs typeface="Arial"/>
              </a:defRPr>
            </a:lvl1pPr>
          </a:lstStyle>
          <a:p>
            <a:endParaRPr lang="en-US"/>
          </a:p>
        </p:txBody>
      </p:sp>
      <p:sp>
        <p:nvSpPr>
          <p:cNvPr id="9" name="Slide Number Placeholder 8"/>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802395"/>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4172814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666129"/>
            <a:ext cx="8229600" cy="1143000"/>
          </a:xfrm>
        </p:spPr>
        <p:txBody>
          <a:bodyPr/>
          <a:lstStyle>
            <a:lvl1pPr>
              <a:defRPr b="1">
                <a:solidFill>
                  <a:srgbClr val="FFFFFF"/>
                </a:solidFill>
                <a:latin typeface="Arial"/>
                <a:cs typeface="Aria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Arial"/>
                <a:cs typeface="Arial"/>
              </a:defRPr>
            </a:lvl1pPr>
          </a:lstStyle>
          <a:p>
            <a:fld id="{12D24543-DE0D-2249-9D6A-916A21ACF412}" type="datetimeFigureOut">
              <a:rPr lang="en-US" smtClean="0"/>
              <a:pPr/>
              <a:t>9/5/2019</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19005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9/5/2019</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6" name="Title 1"/>
          <p:cNvSpPr>
            <a:spLocks noGrp="1"/>
          </p:cNvSpPr>
          <p:nvPr>
            <p:ph type="title"/>
          </p:nvPr>
        </p:nvSpPr>
        <p:spPr>
          <a:xfrm>
            <a:off x="457200" y="802395"/>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504386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9/5/2019</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713823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78744"/>
            <a:ext cx="3008313" cy="1619513"/>
          </a:xfrm>
        </p:spPr>
        <p:txBody>
          <a:bodyPr anchor="b">
            <a:noAutofit/>
          </a:bodyPr>
          <a:lstStyle>
            <a:lvl1pPr algn="l">
              <a:defRPr sz="3200" b="1">
                <a:latin typeface="Arial"/>
                <a:cs typeface="Arial"/>
              </a:defRPr>
            </a:lvl1pPr>
          </a:lstStyle>
          <a:p>
            <a:r>
              <a:rPr lang="en-US" dirty="0"/>
              <a:t>Click to edit Master title style</a:t>
            </a:r>
          </a:p>
        </p:txBody>
      </p:sp>
      <p:sp>
        <p:nvSpPr>
          <p:cNvPr id="3" name="Content Placeholder 2"/>
          <p:cNvSpPr>
            <a:spLocks noGrp="1"/>
          </p:cNvSpPr>
          <p:nvPr>
            <p:ph idx="1"/>
          </p:nvPr>
        </p:nvSpPr>
        <p:spPr>
          <a:xfrm>
            <a:off x="3575050" y="1067704"/>
            <a:ext cx="5111750" cy="5050871"/>
          </a:xfrm>
        </p:spPr>
        <p:txBody>
          <a:bodyPr/>
          <a:lstStyle>
            <a:lvl1pPr>
              <a:defRPr sz="3200">
                <a:latin typeface="Arial"/>
                <a:cs typeface="Arial"/>
              </a:defRPr>
            </a:lvl1pPr>
            <a:lvl2pPr>
              <a:defRPr sz="2800">
                <a:latin typeface="Arial"/>
                <a:cs typeface="Arial"/>
              </a:defRPr>
            </a:lvl2pPr>
            <a:lvl3pPr>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98258"/>
            <a:ext cx="3008313" cy="3520318"/>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9/5/2019</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823178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a:cs typeface="Arial"/>
              </a:defRPr>
            </a:lvl1pPr>
          </a:lstStyle>
          <a:p>
            <a:r>
              <a:rPr lang="en-US"/>
              <a:t>Click to edit Master title style</a:t>
            </a:r>
          </a:p>
        </p:txBody>
      </p:sp>
      <p:sp>
        <p:nvSpPr>
          <p:cNvPr id="3" name="Picture Placeholder 2"/>
          <p:cNvSpPr>
            <a:spLocks noGrp="1"/>
          </p:cNvSpPr>
          <p:nvPr>
            <p:ph type="pic" idx="1"/>
          </p:nvPr>
        </p:nvSpPr>
        <p:spPr>
          <a:xfrm>
            <a:off x="1792288" y="1014069"/>
            <a:ext cx="5486400" cy="3713506"/>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9/5/2019</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900926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9/5/2019</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9" name="Title 1"/>
          <p:cNvSpPr>
            <a:spLocks noGrp="1"/>
          </p:cNvSpPr>
          <p:nvPr>
            <p:ph type="title"/>
          </p:nvPr>
        </p:nvSpPr>
        <p:spPr>
          <a:xfrm>
            <a:off x="457200" y="804894"/>
            <a:ext cx="8229600" cy="1143000"/>
          </a:xfrm>
        </p:spPr>
        <p:txBody>
          <a:bodyPr/>
          <a:lstStyle>
            <a:lvl1pPr algn="l">
              <a:defRPr>
                <a:latin typeface="Arial"/>
                <a:cs typeface="Arial"/>
              </a:defRPr>
            </a:lvl1pPr>
          </a:lstStyle>
          <a:p>
            <a:r>
              <a:rPr lang="en-US" dirty="0"/>
              <a:t>Click to edit Master title style</a:t>
            </a:r>
          </a:p>
        </p:txBody>
      </p:sp>
      <p:sp>
        <p:nvSpPr>
          <p:cNvPr id="10" name="Vertical Text Placeholder 2"/>
          <p:cNvSpPr>
            <a:spLocks noGrp="1"/>
          </p:cNvSpPr>
          <p:nvPr>
            <p:ph type="body" orient="vert" idx="1"/>
          </p:nvPr>
        </p:nvSpPr>
        <p:spPr>
          <a:xfrm>
            <a:off x="457200" y="2130456"/>
            <a:ext cx="8229600" cy="4525963"/>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3126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42501"/>
            <a:ext cx="2057400" cy="5083662"/>
          </a:xfrm>
        </p:spPr>
        <p:txBody>
          <a:bodyPr vert="eaVert"/>
          <a:lstStyle>
            <a:lvl1pPr algn="l">
              <a:defRPr>
                <a:latin typeface="Arial"/>
                <a:cs typeface="Arial"/>
              </a:defRPr>
            </a:lvl1pPr>
          </a:lstStyle>
          <a:p>
            <a:r>
              <a:rPr lang="en-US" dirty="0"/>
              <a:t>Click to edit Master title style</a:t>
            </a:r>
          </a:p>
        </p:txBody>
      </p:sp>
      <p:sp>
        <p:nvSpPr>
          <p:cNvPr id="3" name="Vertical Text Placeholder 2"/>
          <p:cNvSpPr>
            <a:spLocks noGrp="1"/>
          </p:cNvSpPr>
          <p:nvPr>
            <p:ph type="body" orient="vert" idx="1"/>
          </p:nvPr>
        </p:nvSpPr>
        <p:spPr>
          <a:xfrm>
            <a:off x="457200" y="1042501"/>
            <a:ext cx="6019800" cy="5083662"/>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9/5/2019</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866725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40885"/>
            <a:ext cx="8229600" cy="1470025"/>
          </a:xfrm>
        </p:spPr>
        <p:txBody>
          <a:bodyPr/>
          <a:lstStyle>
            <a:lvl1pPr>
              <a:defRPr b="1">
                <a:solidFill>
                  <a:srgbClr val="026937"/>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3696660"/>
            <a:ext cx="6400800" cy="1752600"/>
          </a:xfrm>
        </p:spPr>
        <p:txBody>
          <a:bodyPr/>
          <a:lstStyle>
            <a:lvl1pPr marL="0" indent="0" algn="ctr">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9/5/2019</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604869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3775"/>
            <a:ext cx="8229600" cy="1143000"/>
          </a:xfrm>
        </p:spPr>
        <p:txBody>
          <a:bodyPr/>
          <a:lstStyle>
            <a:lvl1pPr algn="l">
              <a:defRPr>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1559337"/>
            <a:ext cx="8229600" cy="4131141"/>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9/5/2019</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3837875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9/5/2019</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7" name="Title 1"/>
          <p:cNvSpPr>
            <a:spLocks noGrp="1"/>
          </p:cNvSpPr>
          <p:nvPr>
            <p:ph type="ctrTitle"/>
          </p:nvPr>
        </p:nvSpPr>
        <p:spPr>
          <a:xfrm>
            <a:off x="457200" y="1950362"/>
            <a:ext cx="8001000" cy="1470025"/>
          </a:xfrm>
        </p:spPr>
        <p:txBody>
          <a:bodyPr/>
          <a:lstStyle>
            <a:lvl1pPr algn="l">
              <a:defRPr b="1">
                <a:solidFill>
                  <a:srgbClr val="026937"/>
                </a:solidFill>
                <a:latin typeface="Arial"/>
                <a:cs typeface="Arial"/>
              </a:defRPr>
            </a:lvl1pPr>
          </a:lstStyle>
          <a:p>
            <a:r>
              <a:rPr lang="en-US" dirty="0"/>
              <a:t>Click to edit Master title style</a:t>
            </a:r>
          </a:p>
        </p:txBody>
      </p:sp>
      <p:sp>
        <p:nvSpPr>
          <p:cNvPr id="8" name="Subtitle 2"/>
          <p:cNvSpPr>
            <a:spLocks noGrp="1"/>
          </p:cNvSpPr>
          <p:nvPr>
            <p:ph type="subTitle" idx="1"/>
          </p:nvPr>
        </p:nvSpPr>
        <p:spPr>
          <a:xfrm>
            <a:off x="457200" y="3420387"/>
            <a:ext cx="6400800" cy="1752600"/>
          </a:xfrm>
        </p:spPr>
        <p:txBody>
          <a:bodyPr/>
          <a:lstStyle>
            <a:lvl1pPr marL="0" indent="0" algn="l">
              <a:buNone/>
              <a:defRPr>
                <a:solidFill>
                  <a:srgbClr val="CD9E5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899850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5933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59337"/>
            <a:ext cx="4038600" cy="4131141"/>
          </a:xfrm>
        </p:spPr>
        <p:txBody>
          <a:bodyPr/>
          <a:lstStyle>
            <a:lvl1pPr algn="l">
              <a:defRPr sz="2800">
                <a:latin typeface="Arial"/>
                <a:cs typeface="Arial"/>
              </a:defRPr>
            </a:lvl1pPr>
            <a:lvl2pPr algn="l">
              <a:defRPr sz="2400">
                <a:latin typeface="Arial"/>
                <a:cs typeface="Arial"/>
              </a:defRPr>
            </a:lvl2pPr>
            <a:lvl3pPr algn="l">
              <a:defRPr sz="2000">
                <a:latin typeface="Arial"/>
                <a:cs typeface="Arial"/>
              </a:defRPr>
            </a:lvl3pPr>
            <a:lvl4pPr algn="l">
              <a:defRPr sz="1800">
                <a:latin typeface="Arial"/>
                <a:cs typeface="Arial"/>
              </a:defRPr>
            </a:lvl4pPr>
            <a:lvl5pPr algn="l">
              <a:defRPr sz="18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9/5/2019</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230895"/>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636321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12D24543-DE0D-2249-9D6A-916A21ACF412}" type="datetimeFigureOut">
              <a:rPr lang="en-US" smtClean="0"/>
              <a:pPr/>
              <a:t>9/5/2019</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B8E2FD69-6208-BE4A-B8A8-AF0081759ED9}" type="slidenum">
              <a:rPr lang="en-US" smtClean="0"/>
              <a:pPr/>
              <a:t>‹#›</a:t>
            </a:fld>
            <a:endParaRPr lang="en-US"/>
          </a:p>
        </p:txBody>
      </p:sp>
    </p:spTree>
    <p:extLst>
      <p:ext uri="{BB962C8B-B14F-4D97-AF65-F5344CB8AC3E}">
        <p14:creationId xmlns:p14="http://schemas.microsoft.com/office/powerpoint/2010/main" val="1755392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65613"/>
            <a:ext cx="4040188"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05375"/>
            <a:ext cx="4040188"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65613"/>
            <a:ext cx="4041775"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05375"/>
            <a:ext cx="4041775" cy="3482223"/>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9/5/2019</a:t>
            </a:fld>
            <a:endParaRPr lang="en-US"/>
          </a:p>
        </p:txBody>
      </p:sp>
      <p:sp>
        <p:nvSpPr>
          <p:cNvPr id="8" name="Footer Placeholder 7"/>
          <p:cNvSpPr>
            <a:spLocks noGrp="1"/>
          </p:cNvSpPr>
          <p:nvPr>
            <p:ph type="ftr" sz="quarter" idx="11"/>
          </p:nvPr>
        </p:nvSpPr>
        <p:spPr/>
        <p:txBody>
          <a:bodyPr/>
          <a:lstStyle>
            <a:lvl1pPr>
              <a:defRPr>
                <a:latin typeface="Arial"/>
                <a:cs typeface="Arial"/>
              </a:defRPr>
            </a:lvl1pPr>
          </a:lstStyle>
          <a:p>
            <a:endParaRPr lang="en-US"/>
          </a:p>
        </p:txBody>
      </p:sp>
      <p:sp>
        <p:nvSpPr>
          <p:cNvPr id="9" name="Slide Number Placeholder 8"/>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10" name="Title 1"/>
          <p:cNvSpPr>
            <a:spLocks noGrp="1"/>
          </p:cNvSpPr>
          <p:nvPr>
            <p:ph type="title"/>
          </p:nvPr>
        </p:nvSpPr>
        <p:spPr>
          <a:xfrm>
            <a:off x="457200" y="230895"/>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25721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9/5/2019</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6" name="Title 1"/>
          <p:cNvSpPr>
            <a:spLocks noGrp="1"/>
          </p:cNvSpPr>
          <p:nvPr>
            <p:ph type="title"/>
          </p:nvPr>
        </p:nvSpPr>
        <p:spPr>
          <a:xfrm>
            <a:off x="457200" y="230895"/>
            <a:ext cx="8229600" cy="1143000"/>
          </a:xfrm>
        </p:spPr>
        <p:txBody>
          <a:bodyPr/>
          <a:lstStyle>
            <a:lvl1pPr algn="l">
              <a:defRPr>
                <a:latin typeface="Arial"/>
                <a:cs typeface="Arial"/>
              </a:defRPr>
            </a:lvl1pPr>
          </a:lstStyle>
          <a:p>
            <a:r>
              <a:rPr lang="en-US" dirty="0"/>
              <a:t>Click to edit Master title style</a:t>
            </a:r>
          </a:p>
        </p:txBody>
      </p:sp>
    </p:spTree>
    <p:extLst>
      <p:ext uri="{BB962C8B-B14F-4D97-AF65-F5344CB8AC3E}">
        <p14:creationId xmlns:p14="http://schemas.microsoft.com/office/powerpoint/2010/main" val="752684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9/5/2019</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494664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34288"/>
            <a:ext cx="3008313" cy="1619513"/>
          </a:xfrm>
        </p:spPr>
        <p:txBody>
          <a:bodyPr anchor="b">
            <a:noAutofit/>
          </a:bodyPr>
          <a:lstStyle>
            <a:lvl1pPr algn="l">
              <a:defRPr sz="3200" b="1">
                <a:latin typeface="Arial"/>
                <a:cs typeface="Arial"/>
              </a:defRPr>
            </a:lvl1pPr>
          </a:lstStyle>
          <a:p>
            <a:r>
              <a:rPr lang="en-US" dirty="0"/>
              <a:t>Click to edit Master title style</a:t>
            </a:r>
          </a:p>
        </p:txBody>
      </p:sp>
      <p:sp>
        <p:nvSpPr>
          <p:cNvPr id="3" name="Content Placeholder 2"/>
          <p:cNvSpPr>
            <a:spLocks noGrp="1"/>
          </p:cNvSpPr>
          <p:nvPr>
            <p:ph idx="1"/>
          </p:nvPr>
        </p:nvSpPr>
        <p:spPr>
          <a:xfrm>
            <a:off x="3575050" y="423248"/>
            <a:ext cx="5111750" cy="5050871"/>
          </a:xfrm>
        </p:spPr>
        <p:txBody>
          <a:bodyPr/>
          <a:lstStyle>
            <a:lvl1pPr>
              <a:defRPr sz="3200">
                <a:latin typeface="Arial"/>
                <a:cs typeface="Arial"/>
              </a:defRPr>
            </a:lvl1pPr>
            <a:lvl2pPr>
              <a:defRPr sz="2800">
                <a:latin typeface="Arial"/>
                <a:cs typeface="Arial"/>
              </a:defRPr>
            </a:lvl2pPr>
            <a:lvl3pPr>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953802"/>
            <a:ext cx="3008313" cy="3520318"/>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9/5/2019</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10183333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250917"/>
            <a:ext cx="5486400" cy="566738"/>
          </a:xfrm>
        </p:spPr>
        <p:txBody>
          <a:bodyPr anchor="b"/>
          <a:lstStyle>
            <a:lvl1pPr algn="l">
              <a:defRPr sz="2000" b="1">
                <a:latin typeface="Arial"/>
                <a:cs typeface="Arial"/>
              </a:defRPr>
            </a:lvl1pPr>
          </a:lstStyle>
          <a:p>
            <a:r>
              <a:rPr lang="en-US"/>
              <a:t>Click to edit Master title style</a:t>
            </a:r>
          </a:p>
        </p:txBody>
      </p:sp>
      <p:sp>
        <p:nvSpPr>
          <p:cNvPr id="3" name="Picture Placeholder 2"/>
          <p:cNvSpPr>
            <a:spLocks noGrp="1"/>
          </p:cNvSpPr>
          <p:nvPr>
            <p:ph type="pic" idx="1"/>
          </p:nvPr>
        </p:nvSpPr>
        <p:spPr>
          <a:xfrm>
            <a:off x="1792288" y="464386"/>
            <a:ext cx="5486400" cy="3713506"/>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817655"/>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9/5/2019</a:t>
            </a:fld>
            <a:endParaRPr lang="en-US"/>
          </a:p>
        </p:txBody>
      </p:sp>
      <p:sp>
        <p:nvSpPr>
          <p:cNvPr id="6" name="Footer Placeholder 5"/>
          <p:cNvSpPr>
            <a:spLocks noGrp="1"/>
          </p:cNvSpPr>
          <p:nvPr>
            <p:ph type="ftr" sz="quarter" idx="11"/>
          </p:nvPr>
        </p:nvSpPr>
        <p:spPr/>
        <p:txBody>
          <a:bodyPr/>
          <a:lstStyle>
            <a:lvl1pPr>
              <a:defRPr>
                <a:latin typeface="Arial"/>
                <a:cs typeface="Arial"/>
              </a:defRPr>
            </a:lvl1pPr>
          </a:lstStyle>
          <a:p>
            <a:endParaRPr lang="en-US"/>
          </a:p>
        </p:txBody>
      </p:sp>
      <p:sp>
        <p:nvSpPr>
          <p:cNvPr id="7" name="Slide Number Placeholder 6"/>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304170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9/5/2019</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
        <p:nvSpPr>
          <p:cNvPr id="9" name="Title 1"/>
          <p:cNvSpPr>
            <a:spLocks noGrp="1"/>
          </p:cNvSpPr>
          <p:nvPr>
            <p:ph type="title"/>
          </p:nvPr>
        </p:nvSpPr>
        <p:spPr>
          <a:xfrm>
            <a:off x="457200" y="236260"/>
            <a:ext cx="8229600" cy="1143000"/>
          </a:xfrm>
        </p:spPr>
        <p:txBody>
          <a:bodyPr/>
          <a:lstStyle>
            <a:lvl1pPr algn="l">
              <a:defRPr>
                <a:latin typeface="Arial"/>
                <a:cs typeface="Arial"/>
              </a:defRPr>
            </a:lvl1pPr>
          </a:lstStyle>
          <a:p>
            <a:r>
              <a:rPr lang="en-US" dirty="0"/>
              <a:t>Click to edit Master title style</a:t>
            </a:r>
          </a:p>
        </p:txBody>
      </p:sp>
      <p:sp>
        <p:nvSpPr>
          <p:cNvPr id="10" name="Vertical Text Placeholder 2"/>
          <p:cNvSpPr>
            <a:spLocks noGrp="1"/>
          </p:cNvSpPr>
          <p:nvPr>
            <p:ph type="body" orient="vert" idx="1"/>
          </p:nvPr>
        </p:nvSpPr>
        <p:spPr>
          <a:xfrm>
            <a:off x="457200" y="1590253"/>
            <a:ext cx="8229600" cy="4285663"/>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99946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07521"/>
            <a:ext cx="2057400" cy="5083662"/>
          </a:xfrm>
        </p:spPr>
        <p:txBody>
          <a:bodyPr vert="eaVert"/>
          <a:lstStyle>
            <a:lvl1pPr algn="l">
              <a:defRPr>
                <a:latin typeface="Arial"/>
                <a:cs typeface="Arial"/>
              </a:defRPr>
            </a:lvl1pPr>
          </a:lstStyle>
          <a:p>
            <a:r>
              <a:rPr lang="en-US" dirty="0"/>
              <a:t>Click to edit Master title style</a:t>
            </a:r>
          </a:p>
        </p:txBody>
      </p:sp>
      <p:sp>
        <p:nvSpPr>
          <p:cNvPr id="3" name="Vertical Text Placeholder 2"/>
          <p:cNvSpPr>
            <a:spLocks noGrp="1"/>
          </p:cNvSpPr>
          <p:nvPr>
            <p:ph type="body" orient="vert" idx="1"/>
          </p:nvPr>
        </p:nvSpPr>
        <p:spPr>
          <a:xfrm>
            <a:off x="457200" y="407521"/>
            <a:ext cx="6019800" cy="5083662"/>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a:cs typeface="Arial"/>
              </a:defRPr>
            </a:lvl1pPr>
          </a:lstStyle>
          <a:p>
            <a:fld id="{F99458C6-6EA7-0747-AD3E-29AE00637213}" type="datetimeFigureOut">
              <a:rPr lang="en-US" smtClean="0"/>
              <a:pPr/>
              <a:t>9/5/2019</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C59E8A03-9FD3-E846-B7D6-1BC2DFA4AAD7}" type="slidenum">
              <a:rPr lang="en-US" smtClean="0"/>
              <a:pPr/>
              <a:t>‹#›</a:t>
            </a:fld>
            <a:endParaRPr lang="en-US"/>
          </a:p>
        </p:txBody>
      </p:sp>
    </p:spTree>
    <p:extLst>
      <p:ext uri="{BB962C8B-B14F-4D97-AF65-F5344CB8AC3E}">
        <p14:creationId xmlns:p14="http://schemas.microsoft.com/office/powerpoint/2010/main" val="246331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15000"/>
            <a:ext cx="8229600" cy="1470025"/>
          </a:xfrm>
        </p:spPr>
        <p:txBody>
          <a:bodyPr/>
          <a:lstStyle>
            <a:lvl1pPr>
              <a:defRPr b="1">
                <a:solidFill>
                  <a:srgbClr val="FFFFFF"/>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2770775"/>
            <a:ext cx="6400800" cy="1752600"/>
          </a:xfrm>
        </p:spPr>
        <p:txBody>
          <a:bodyPr/>
          <a:lstStyle>
            <a:lvl1pPr marL="0" indent="0" algn="ctr">
              <a:buNone/>
              <a:defRPr>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9/5/2019</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335018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742516"/>
            <a:ext cx="8229599" cy="1143000"/>
          </a:xfrm>
        </p:spPr>
        <p:txBody>
          <a:bodyPr/>
          <a:lstStyle>
            <a:lvl1pPr>
              <a:defRPr b="1">
                <a:solidFill>
                  <a:srgbClr val="FFFFFF"/>
                </a:solidFill>
                <a:latin typeface="Arial"/>
                <a:cs typeface="Arial"/>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9/5/2019</a:t>
            </a:fld>
            <a:endParaRPr lang="en-US"/>
          </a:p>
        </p:txBody>
      </p:sp>
      <p:sp>
        <p:nvSpPr>
          <p:cNvPr id="4" name="Footer Placeholder 3"/>
          <p:cNvSpPr>
            <a:spLocks noGrp="1"/>
          </p:cNvSpPr>
          <p:nvPr>
            <p:ph type="ftr" sz="quarter" idx="11"/>
          </p:nvPr>
        </p:nvSpPr>
        <p:spPr/>
        <p:txBody>
          <a:bodyPr/>
          <a:lstStyle>
            <a:lvl1pPr>
              <a:defRPr>
                <a:latin typeface="Arial"/>
                <a:cs typeface="Arial"/>
              </a:defRPr>
            </a:lvl1pPr>
          </a:lstStyle>
          <a:p>
            <a:endParaRPr lang="en-US"/>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137235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BA6CFA1A-A022-D649-8AD9-9F30A5C06CF5}" type="datetimeFigureOut">
              <a:rPr lang="en-US" smtClean="0"/>
              <a:pPr/>
              <a:t>9/5/2019</a:t>
            </a:fld>
            <a:endParaRPr lang="en-US"/>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E907A361-AE56-CD4A-B91B-4241634854C6}" type="slidenum">
              <a:rPr lang="en-US" smtClean="0"/>
              <a:pPr/>
              <a:t>‹#›</a:t>
            </a:fld>
            <a:endParaRPr lang="en-US"/>
          </a:p>
        </p:txBody>
      </p:sp>
    </p:spTree>
    <p:extLst>
      <p:ext uri="{BB962C8B-B14F-4D97-AF65-F5344CB8AC3E}">
        <p14:creationId xmlns:p14="http://schemas.microsoft.com/office/powerpoint/2010/main" val="1512576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27644" y="753259"/>
            <a:ext cx="3031592" cy="1470025"/>
          </a:xfrm>
        </p:spPr>
        <p:txBody>
          <a:bodyPr>
            <a:noAutofit/>
          </a:bodyPr>
          <a:lstStyle>
            <a:lvl1pPr>
              <a:defRPr sz="3500" b="1">
                <a:solidFill>
                  <a:srgbClr val="FFFFFF"/>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5327644" y="2426569"/>
            <a:ext cx="3031592" cy="1752600"/>
          </a:xfrm>
        </p:spPr>
        <p:txBody>
          <a:bodyPr>
            <a:normAutofit/>
          </a:bodyPr>
          <a:lstStyle>
            <a:lvl1pPr marL="0" indent="0" algn="ctr">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a:cs typeface="Arial"/>
              </a:defRPr>
            </a:lvl1pPr>
          </a:lstStyle>
          <a:p>
            <a:fld id="{3C63FDA4-5734-0949-BDA6-D0D6FDC31663}" type="datetimeFigureOut">
              <a:rPr lang="en-US" smtClean="0"/>
              <a:pPr/>
              <a:t>9/5/2019</a:t>
            </a:fld>
            <a:endParaRPr lang="en-US"/>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02D8AB15-73F2-6A4F-B882-FCD5E5C83B55}" type="slidenum">
              <a:rPr lang="en-US" smtClean="0"/>
              <a:pPr/>
              <a:t>‹#›</a:t>
            </a:fld>
            <a:endParaRPr lang="en-US"/>
          </a:p>
        </p:txBody>
      </p:sp>
    </p:spTree>
    <p:extLst>
      <p:ext uri="{BB962C8B-B14F-4D97-AF65-F5344CB8AC3E}">
        <p14:creationId xmlns:p14="http://schemas.microsoft.com/office/powerpoint/2010/main" val="1391430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C63FDA4-5734-0949-BDA6-D0D6FDC31663}" type="datetimeFigureOut">
              <a:rPr lang="en-US" smtClean="0"/>
              <a:t>9/5/2019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D8AB15-73F2-6A4F-B882-FCD5E5C83B55}" type="slidenum">
              <a:rPr lang="en-US" smtClean="0"/>
              <a:t>‹#›</a:t>
            </a:fld>
            <a:endParaRPr lang="en-US"/>
          </a:p>
        </p:txBody>
      </p:sp>
      <p:sp>
        <p:nvSpPr>
          <p:cNvPr id="6" name="Title 1"/>
          <p:cNvSpPr>
            <a:spLocks noGrp="1"/>
          </p:cNvSpPr>
          <p:nvPr>
            <p:ph type="ctrTitle"/>
          </p:nvPr>
        </p:nvSpPr>
        <p:spPr>
          <a:xfrm>
            <a:off x="5327644" y="753259"/>
            <a:ext cx="3031592" cy="1470025"/>
          </a:xfrm>
        </p:spPr>
        <p:txBody>
          <a:bodyPr>
            <a:noAutofit/>
          </a:bodyPr>
          <a:lstStyle>
            <a:lvl1pPr>
              <a:defRPr sz="3500" b="1">
                <a:solidFill>
                  <a:srgbClr val="FFFFFF"/>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9555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3C63FDA4-5734-0949-BDA6-D0D6FDC31663}" type="datetimeFigureOut">
              <a:rPr lang="en-US" smtClean="0"/>
              <a:pPr/>
              <a:t>9/5/2019</a:t>
            </a:fld>
            <a:endParaRPr lang="en-US" dirty="0"/>
          </a:p>
        </p:txBody>
      </p:sp>
      <p:sp>
        <p:nvSpPr>
          <p:cNvPr id="3" name="Footer Placeholder 2"/>
          <p:cNvSpPr>
            <a:spLocks noGrp="1"/>
          </p:cNvSpPr>
          <p:nvPr>
            <p:ph type="ftr" sz="quarter" idx="11"/>
          </p:nvPr>
        </p:nvSpPr>
        <p:spPr/>
        <p:txBody>
          <a:bodyPr/>
          <a:lstStyle>
            <a:lvl1pPr>
              <a:defRPr>
                <a:latin typeface="Arial"/>
                <a:cs typeface="Arial"/>
              </a:defRPr>
            </a:lvl1pPr>
          </a:lstStyle>
          <a:p>
            <a:endParaRPr lang="en-US"/>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02D8AB15-73F2-6A4F-B882-FCD5E5C83B55}" type="slidenum">
              <a:rPr lang="en-US" smtClean="0"/>
              <a:pPr/>
              <a:t>‹#›</a:t>
            </a:fld>
            <a:endParaRPr lang="en-US"/>
          </a:p>
        </p:txBody>
      </p:sp>
    </p:spTree>
    <p:extLst>
      <p:ext uri="{BB962C8B-B14F-4D97-AF65-F5344CB8AC3E}">
        <p14:creationId xmlns:p14="http://schemas.microsoft.com/office/powerpoint/2010/main" val="7918880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4.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6.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7.jp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12D24543-DE0D-2249-9D6A-916A21ACF412}" type="datetimeFigureOut">
              <a:rPr lang="en-US" smtClean="0"/>
              <a:pPr/>
              <a:t>9/5/2019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B8E2FD69-6208-BE4A-B8A8-AF0081759ED9}" type="slidenum">
              <a:rPr lang="en-US" smtClean="0"/>
              <a:pPr/>
              <a:t>‹#›</a:t>
            </a:fld>
            <a:endParaRPr lang="en-US"/>
          </a:p>
        </p:txBody>
      </p:sp>
      <p:pic>
        <p:nvPicPr>
          <p:cNvPr id="7" name="Picture 6" descr="powerpoint-0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2657799"/>
      </p:ext>
    </p:extLst>
  </p:cSld>
  <p:clrMap bg1="lt1" tx1="dk1" bg2="lt2" tx2="dk2" accent1="accent1" accent2="accent2" accent3="accent3" accent4="accent4" accent5="accent5" accent6="accent6" hlink="hlink" folHlink="folHlink"/>
  <p:sldLayoutIdLst>
    <p:sldLayoutId id="2147483657" r:id="rId1"/>
    <p:sldLayoutId id="2147483662" r:id="rId2"/>
    <p:sldLayoutId id="2147483663" r:id="rId3"/>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6CFA1A-A022-D649-8AD9-9F30A5C06CF5}" type="datetimeFigureOut">
              <a:rPr lang="en-US" smtClean="0"/>
              <a:t>9/5/2019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7A361-AE56-CD4A-B91B-4241634854C6}" type="slidenum">
              <a:rPr lang="en-US" smtClean="0"/>
              <a:t>‹#›</a:t>
            </a:fld>
            <a:endParaRPr lang="en-US"/>
          </a:p>
        </p:txBody>
      </p:sp>
      <p:pic>
        <p:nvPicPr>
          <p:cNvPr id="7" name="Picture 6" descr="powerpoint-04.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0577203"/>
      </p:ext>
    </p:extLst>
  </p:cSld>
  <p:clrMap bg1="lt1" tx1="dk1" bg2="lt2" tx2="dk2" accent1="accent1" accent2="accent2" accent3="accent3" accent4="accent4" accent5="accent5" accent6="accent6" hlink="hlink" folHlink="folHlink"/>
  <p:sldLayoutIdLst>
    <p:sldLayoutId id="2147483665" r:id="rId1"/>
    <p:sldLayoutId id="2147483670" r:id="rId2"/>
    <p:sldLayoutId id="214748367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3C63FDA4-5734-0949-BDA6-D0D6FDC31663}" type="datetimeFigureOut">
              <a:rPr lang="en-US" smtClean="0"/>
              <a:pPr/>
              <a:t>9/5/2019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D8AB15-73F2-6A4F-B882-FCD5E5C83B55}" type="slidenum">
              <a:rPr lang="en-US" smtClean="0"/>
              <a:pPr/>
              <a:t>‹#›</a:t>
            </a:fld>
            <a:endParaRPr lang="en-US"/>
          </a:p>
        </p:txBody>
      </p:sp>
      <p:pic>
        <p:nvPicPr>
          <p:cNvPr id="7" name="Picture 6" descr="powerpoint-02.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98204321"/>
      </p:ext>
    </p:extLst>
  </p:cSld>
  <p:clrMap bg1="lt1" tx1="dk1" bg2="lt2" tx2="dk2" accent1="accent1" accent2="accent2" accent3="accent3" accent4="accent4" accent5="accent5" accent6="accent6" hlink="hlink" folHlink="folHlink"/>
  <p:sldLayoutIdLst>
    <p:sldLayoutId id="2147483673" r:id="rId1"/>
    <p:sldLayoutId id="2147483678" r:id="rId2"/>
    <p:sldLayoutId id="2147483679" r:id="rId3"/>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F956F9B4-387C-D346-B378-FCBE2DEF1520}" type="datetimeFigureOut">
              <a:rPr lang="en-US" smtClean="0"/>
              <a:pPr/>
              <a:t>9/5/2019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F0C54124-DEB3-A044-A6A6-99CE06F3CDD8}" type="slidenum">
              <a:rPr lang="en-US" smtClean="0"/>
              <a:pPr/>
              <a:t>‹#›</a:t>
            </a:fld>
            <a:endParaRPr lang="en-US"/>
          </a:p>
        </p:txBody>
      </p:sp>
      <p:pic>
        <p:nvPicPr>
          <p:cNvPr id="8" name="Picture 7" descr="powerpoint-09.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0750900"/>
      </p:ext>
    </p:extLst>
  </p:cSld>
  <p:clrMap bg1="lt1" tx1="dk1" bg2="lt2" tx2="dk2" accent1="accent1" accent2="accent2" accent3="accent3" accent4="accent4" accent5="accent5" accent6="accent6" hlink="hlink" folHlink="folHlink"/>
  <p:sldLayoutIdLst>
    <p:sldLayoutId id="2147483681" r:id="rId1"/>
    <p:sldLayoutId id="2147483686" r:id="rId2"/>
    <p:sldLayoutId id="2147483687" r:id="rId3"/>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24534A80-8F0F-8B4A-B1EE-DA8BDE36D262}" type="datetimeFigureOut">
              <a:rPr lang="en-US" smtClean="0"/>
              <a:pPr/>
              <a:t>9/5/2019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3BDBB472-D40B-B948-A0B6-260DEB7BCBE0}" type="slidenum">
              <a:rPr lang="en-US" smtClean="0"/>
              <a:pPr/>
              <a:t>‹#›</a:t>
            </a:fld>
            <a:endParaRPr lang="en-US"/>
          </a:p>
        </p:txBody>
      </p:sp>
      <p:pic>
        <p:nvPicPr>
          <p:cNvPr id="7" name="Picture 6" descr="powerpoint-10.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0735300"/>
      </p:ext>
    </p:extLst>
  </p:cSld>
  <p:clrMap bg1="lt1" tx1="dk1" bg2="lt2" tx2="dk2" accent1="accent1" accent2="accent2" accent3="accent3" accent4="accent4" accent5="accent5" accent6="accent6" hlink="hlink" folHlink="folHlink"/>
  <p:sldLayoutIdLst>
    <p:sldLayoutId id="2147483737" r:id="rId1"/>
    <p:sldLayoutId id="2147483743" r:id="rId2"/>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F99458C6-6EA7-0747-AD3E-29AE00637213}" type="datetimeFigureOut">
              <a:rPr lang="en-US" smtClean="0"/>
              <a:pPr/>
              <a:t>9/5/2019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59E8A03-9FD3-E846-B7D6-1BC2DFA4AAD7}" type="slidenum">
              <a:rPr lang="en-US" smtClean="0"/>
              <a:pPr/>
              <a:t>‹#›</a:t>
            </a:fld>
            <a:endParaRPr lang="en-US"/>
          </a:p>
        </p:txBody>
      </p:sp>
      <p:pic>
        <p:nvPicPr>
          <p:cNvPr id="8" name="Picture 7" descr="powerpoint-07.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172224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1243CACD-E90F-B945-A583-CAB10D8D8394}" type="datetimeFigureOut">
              <a:rPr lang="en-US" smtClean="0"/>
              <a:pPr/>
              <a:t>9/5/2019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32821AE-27C5-2448-940B-495755ADA723}" type="slidenum">
              <a:rPr lang="en-US" smtClean="0"/>
              <a:pPr/>
              <a:t>‹#›</a:t>
            </a:fld>
            <a:endParaRPr lang="en-US"/>
          </a:p>
        </p:txBody>
      </p:sp>
      <p:pic>
        <p:nvPicPr>
          <p:cNvPr id="7" name="Picture 6" descr="powerpoint-06.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765562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arl.brun@wright.edu"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www.wright.edu/sites/www.wright.edu/files/page/attachments/Wright_State%20_University_Final_Report_2.pdf" TargetMode="External"/><Relationship Id="rId2" Type="http://schemas.openxmlformats.org/officeDocument/2006/relationships/hyperlink" Target="http://www.wright.edu/academic-affairs/accreditation"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hyperlink" Target="http://www.hlcommission.org/Criteria-Eligibility-and-Candidacy/glossary-new-criteria-for-accreditation.html"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8835" y="1232452"/>
            <a:ext cx="3786808" cy="420228"/>
          </a:xfrm>
        </p:spPr>
        <p:txBody>
          <a:bodyPr>
            <a:normAutofit fontScale="90000"/>
          </a:bodyPr>
          <a:lstStyle/>
          <a:p>
            <a:pPr algn="ctr"/>
            <a:r>
              <a:rPr lang="en-US" dirty="0"/>
              <a:t>Higher Learning Commission Update</a:t>
            </a:r>
            <a:br>
              <a:rPr lang="en-US" dirty="0"/>
            </a:br>
            <a:r>
              <a:rPr lang="en-US" dirty="0"/>
              <a:t>Faculty Senate Sep. 9, 2019</a:t>
            </a:r>
          </a:p>
        </p:txBody>
      </p:sp>
      <p:sp>
        <p:nvSpPr>
          <p:cNvPr id="3" name="Subtitle 2"/>
          <p:cNvSpPr>
            <a:spLocks noGrp="1"/>
          </p:cNvSpPr>
          <p:nvPr>
            <p:ph type="subTitle" idx="1"/>
          </p:nvPr>
        </p:nvSpPr>
        <p:spPr>
          <a:xfrm>
            <a:off x="4961614" y="2703443"/>
            <a:ext cx="4041250" cy="2393343"/>
          </a:xfrm>
        </p:spPr>
        <p:txBody>
          <a:bodyPr>
            <a:normAutofit lnSpcReduction="10000"/>
          </a:bodyPr>
          <a:lstStyle/>
          <a:p>
            <a:pPr marL="257175" indent="-257175">
              <a:buFont typeface="Arial" panose="020B0604020202020204" pitchFamily="34" charset="0"/>
              <a:buChar char="•"/>
            </a:pPr>
            <a:r>
              <a:rPr lang="en-US" sz="2400" dirty="0">
                <a:solidFill>
                  <a:schemeClr val="bg1"/>
                </a:solidFill>
              </a:rPr>
              <a:t>Carl Brun</a:t>
            </a:r>
          </a:p>
          <a:p>
            <a:pPr marL="257175" indent="-257175">
              <a:buFont typeface="Arial" panose="020B0604020202020204" pitchFamily="34" charset="0"/>
              <a:buChar char="•"/>
            </a:pPr>
            <a:r>
              <a:rPr lang="en-US" sz="2400" dirty="0">
                <a:solidFill>
                  <a:schemeClr val="bg1"/>
                </a:solidFill>
              </a:rPr>
              <a:t>Vice Provost for Undergraduate </a:t>
            </a:r>
            <a:r>
              <a:rPr lang="en-US" sz="2400" dirty="0" smtClean="0">
                <a:solidFill>
                  <a:schemeClr val="bg1"/>
                </a:solidFill>
              </a:rPr>
              <a:t>Curriculum </a:t>
            </a:r>
            <a:r>
              <a:rPr lang="en-US" sz="2400" dirty="0">
                <a:solidFill>
                  <a:schemeClr val="bg1"/>
                </a:solidFill>
              </a:rPr>
              <a:t>&amp; </a:t>
            </a:r>
            <a:r>
              <a:rPr lang="en-US" sz="2400" dirty="0" smtClean="0">
                <a:solidFill>
                  <a:schemeClr val="bg1"/>
                </a:solidFill>
              </a:rPr>
              <a:t>Instruction</a:t>
            </a:r>
            <a:endParaRPr lang="en-US" sz="2400" dirty="0">
              <a:solidFill>
                <a:schemeClr val="bg1"/>
              </a:solidFill>
            </a:endParaRPr>
          </a:p>
          <a:p>
            <a:pPr marL="257175" indent="-257175">
              <a:buFont typeface="Arial" panose="020B0604020202020204" pitchFamily="34" charset="0"/>
              <a:buChar char="•"/>
            </a:pPr>
            <a:r>
              <a:rPr lang="en-US" sz="2400" dirty="0">
                <a:solidFill>
                  <a:schemeClr val="bg1"/>
                </a:solidFill>
                <a:hlinkClick r:id="rId2"/>
              </a:rPr>
              <a:t>Carl.brun@wright.edu</a:t>
            </a:r>
            <a:endParaRPr lang="en-US" sz="2400" dirty="0">
              <a:solidFill>
                <a:schemeClr val="bg1"/>
              </a:solidFill>
            </a:endParaRPr>
          </a:p>
          <a:p>
            <a:pPr marL="257175" indent="-257175">
              <a:buFont typeface="Arial" panose="020B0604020202020204" pitchFamily="34" charset="0"/>
              <a:buChar char="•"/>
            </a:pPr>
            <a:r>
              <a:rPr lang="en-US" sz="2400" dirty="0">
                <a:solidFill>
                  <a:schemeClr val="bg1"/>
                </a:solidFill>
              </a:rPr>
              <a:t>937-775-2155</a:t>
            </a:r>
          </a:p>
          <a:p>
            <a:endParaRPr lang="en-US" dirty="0"/>
          </a:p>
        </p:txBody>
      </p:sp>
    </p:spTree>
    <p:extLst>
      <p:ext uri="{BB962C8B-B14F-4D97-AF65-F5344CB8AC3E}">
        <p14:creationId xmlns:p14="http://schemas.microsoft.com/office/powerpoint/2010/main" val="2489197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7319" y="988774"/>
            <a:ext cx="6593681" cy="864296"/>
          </a:xfrm>
        </p:spPr>
        <p:txBody>
          <a:bodyPr>
            <a:normAutofit fontScale="90000"/>
          </a:bodyPr>
          <a:lstStyle/>
          <a:p>
            <a:pPr algn="ctr"/>
            <a:r>
              <a:rPr lang="en-US" dirty="0">
                <a:solidFill>
                  <a:schemeClr val="tx1"/>
                </a:solidFill>
              </a:rPr>
              <a:t>HLC Assurance Argument</a:t>
            </a:r>
          </a:p>
        </p:txBody>
      </p:sp>
      <p:sp>
        <p:nvSpPr>
          <p:cNvPr id="3" name="Subtitle 2"/>
          <p:cNvSpPr>
            <a:spLocks noGrp="1"/>
          </p:cNvSpPr>
          <p:nvPr>
            <p:ph type="subTitle" idx="1"/>
          </p:nvPr>
        </p:nvSpPr>
        <p:spPr>
          <a:xfrm>
            <a:off x="1407319" y="1918831"/>
            <a:ext cx="6593681" cy="3710836"/>
          </a:xfrm>
        </p:spPr>
        <p:txBody>
          <a:bodyPr>
            <a:normAutofit fontScale="70000" lnSpcReduction="20000"/>
          </a:bodyPr>
          <a:lstStyle/>
          <a:p>
            <a:pPr marL="257175" indent="-257175">
              <a:buFont typeface="Arial" panose="020B0604020202020204" pitchFamily="34" charset="0"/>
              <a:buChar char="•"/>
            </a:pPr>
            <a:endParaRPr lang="en-US" dirty="0">
              <a:solidFill>
                <a:schemeClr val="tx1"/>
              </a:solidFill>
            </a:endParaRPr>
          </a:p>
          <a:p>
            <a:pPr marL="257175" indent="-257175">
              <a:buFont typeface="Arial" panose="020B0604020202020204" pitchFamily="34" charset="0"/>
              <a:buChar char="•"/>
            </a:pPr>
            <a:r>
              <a:rPr lang="en-US" sz="3000" dirty="0">
                <a:solidFill>
                  <a:schemeClr val="tx1"/>
                </a:solidFill>
                <a:hlinkClick r:id="rId2">
                  <a:extLst>
                    <a:ext uri="{A12FA001-AC4F-418D-AE19-62706E023703}">
                      <ahyp:hlinkClr xmlns:ahyp="http://schemas.microsoft.com/office/drawing/2018/hyperlinkcolor" xmlns="" val="tx"/>
                    </a:ext>
                  </a:extLst>
                </a:hlinkClick>
              </a:rPr>
              <a:t>http://www.wright.edu/academic-affairs/accreditation</a:t>
            </a:r>
            <a:endParaRPr lang="en-US" sz="3000" dirty="0">
              <a:solidFill>
                <a:schemeClr val="tx1"/>
              </a:solidFill>
            </a:endParaRPr>
          </a:p>
          <a:p>
            <a:pPr marL="257175" indent="-257175">
              <a:buFont typeface="Arial" panose="020B0604020202020204" pitchFamily="34" charset="0"/>
              <a:buChar char="•"/>
            </a:pPr>
            <a:endParaRPr lang="en-US" sz="1800" dirty="0">
              <a:solidFill>
                <a:schemeClr val="tx1"/>
              </a:solidFill>
            </a:endParaRPr>
          </a:p>
          <a:p>
            <a:pPr marL="257175" indent="-257175">
              <a:buFont typeface="Arial" panose="020B0604020202020204" pitchFamily="34" charset="0"/>
              <a:buChar char="•"/>
            </a:pPr>
            <a:r>
              <a:rPr lang="en-US" sz="4000" dirty="0">
                <a:solidFill>
                  <a:schemeClr val="tx1"/>
                </a:solidFill>
              </a:rPr>
              <a:t>The open pathway online assurance argument and evidence</a:t>
            </a:r>
          </a:p>
          <a:p>
            <a:pPr marL="257175" indent="-257175">
              <a:buFont typeface="Arial" panose="020B0604020202020204" pitchFamily="34" charset="0"/>
              <a:buChar char="•"/>
            </a:pPr>
            <a:r>
              <a:rPr lang="en-US" sz="4000" dirty="0">
                <a:solidFill>
                  <a:schemeClr val="tx1"/>
                </a:solidFill>
              </a:rPr>
              <a:t>March 2016 HLC site visit</a:t>
            </a:r>
          </a:p>
          <a:p>
            <a:pPr marL="257175" indent="-257175">
              <a:buFont typeface="Arial" panose="020B0604020202020204" pitchFamily="34" charset="0"/>
              <a:buChar char="•"/>
            </a:pPr>
            <a:r>
              <a:rPr lang="en-US" sz="4000" dirty="0">
                <a:solidFill>
                  <a:schemeClr val="tx1"/>
                </a:solidFill>
              </a:rPr>
              <a:t>Reaccredited April 2016 </a:t>
            </a:r>
          </a:p>
          <a:p>
            <a:pPr marL="257175" indent="-257175">
              <a:buFont typeface="Arial" panose="020B0604020202020204" pitchFamily="34" charset="0"/>
              <a:buChar char="•"/>
            </a:pPr>
            <a:endParaRPr lang="en-US" sz="1800" dirty="0">
              <a:solidFill>
                <a:schemeClr val="tx1"/>
              </a:solidFill>
            </a:endParaRPr>
          </a:p>
          <a:p>
            <a:pPr marL="257175" indent="-257175">
              <a:buFont typeface="Arial" panose="020B0604020202020204" pitchFamily="34" charset="0"/>
              <a:buChar char="•"/>
            </a:pPr>
            <a:endParaRPr lang="en-US" sz="1800" dirty="0">
              <a:solidFill>
                <a:schemeClr val="tx1"/>
              </a:solidFill>
            </a:endParaRPr>
          </a:p>
          <a:p>
            <a:pPr marL="285750" indent="-285750">
              <a:buFont typeface="Arial" panose="020B0604020202020204" pitchFamily="34" charset="0"/>
              <a:buChar char="•"/>
            </a:pPr>
            <a:r>
              <a:rPr lang="en-US" sz="2900" dirty="0">
                <a:solidFill>
                  <a:schemeClr val="tx1"/>
                </a:solidFill>
                <a:hlinkClick r:id="rId3">
                  <a:extLst>
                    <a:ext uri="{A12FA001-AC4F-418D-AE19-62706E023703}">
                      <ahyp:hlinkClr xmlns:ahyp="http://schemas.microsoft.com/office/drawing/2018/hyperlinkcolor" xmlns="" val="tx"/>
                    </a:ext>
                  </a:extLst>
                </a:hlinkClick>
              </a:rPr>
              <a:t>https://www.wright.edu/sites/www.wright.edu/files/page/attachments/Wright_State%20_University_Final_Report_2.pdf</a:t>
            </a:r>
            <a:endParaRPr lang="en-US" sz="2900"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492186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7319" y="1298792"/>
            <a:ext cx="6593681" cy="620039"/>
          </a:xfrm>
        </p:spPr>
        <p:txBody>
          <a:bodyPr>
            <a:normAutofit fontScale="90000"/>
          </a:bodyPr>
          <a:lstStyle/>
          <a:p>
            <a:pPr algn="ctr"/>
            <a:r>
              <a:rPr lang="en-US" dirty="0"/>
              <a:t>HLC Criterion</a:t>
            </a:r>
          </a:p>
        </p:txBody>
      </p:sp>
      <p:sp>
        <p:nvSpPr>
          <p:cNvPr id="3" name="Subtitle 2"/>
          <p:cNvSpPr>
            <a:spLocks noGrp="1"/>
          </p:cNvSpPr>
          <p:nvPr>
            <p:ph type="subTitle" idx="1"/>
          </p:nvPr>
        </p:nvSpPr>
        <p:spPr>
          <a:xfrm>
            <a:off x="421420" y="2012776"/>
            <a:ext cx="8285258" cy="4845224"/>
          </a:xfrm>
        </p:spPr>
        <p:txBody>
          <a:bodyPr>
            <a:normAutofit lnSpcReduction="10000"/>
          </a:bodyPr>
          <a:lstStyle/>
          <a:p>
            <a:pPr marL="342900" indent="-342900">
              <a:buFont typeface="+mj-lt"/>
              <a:buAutoNum type="arabicPeriod"/>
            </a:pPr>
            <a:r>
              <a:rPr lang="en-US" sz="2000" b="1" dirty="0">
                <a:solidFill>
                  <a:schemeClr val="tx1"/>
                </a:solidFill>
              </a:rPr>
              <a:t>Mission</a:t>
            </a:r>
            <a:r>
              <a:rPr lang="en-US" sz="2000" dirty="0">
                <a:solidFill>
                  <a:schemeClr val="tx1"/>
                </a:solidFill>
              </a:rPr>
              <a:t> - The institution’s mission is clear and articulated publicly; it guides the institution’s operations.</a:t>
            </a:r>
          </a:p>
          <a:p>
            <a:pPr marL="342900" indent="-342900">
              <a:buFont typeface="+mj-lt"/>
              <a:buAutoNum type="arabicPeriod"/>
            </a:pPr>
            <a:r>
              <a:rPr lang="en-US" sz="2000" b="1" dirty="0">
                <a:solidFill>
                  <a:schemeClr val="tx1"/>
                </a:solidFill>
              </a:rPr>
              <a:t>Integrity</a:t>
            </a:r>
            <a:r>
              <a:rPr lang="en-US" sz="2000" dirty="0">
                <a:solidFill>
                  <a:schemeClr val="tx1"/>
                </a:solidFill>
              </a:rPr>
              <a:t> - The institution acts with integrity; its conduct is ethical and responsible.</a:t>
            </a:r>
          </a:p>
          <a:p>
            <a:pPr marL="342900" indent="-342900">
              <a:buFont typeface="+mj-lt"/>
              <a:buAutoNum type="arabicPeriod"/>
            </a:pPr>
            <a:r>
              <a:rPr lang="en-US" sz="2000" b="1" dirty="0">
                <a:solidFill>
                  <a:schemeClr val="tx1"/>
                </a:solidFill>
              </a:rPr>
              <a:t>High quality education </a:t>
            </a:r>
            <a:r>
              <a:rPr lang="en-US" sz="2000" dirty="0">
                <a:solidFill>
                  <a:schemeClr val="tx1"/>
                </a:solidFill>
              </a:rPr>
              <a:t>- The institution provides high quality education, </a:t>
            </a:r>
            <a:r>
              <a:rPr lang="en-US" sz="2000" u="sng" dirty="0">
                <a:solidFill>
                  <a:schemeClr val="tx1"/>
                </a:solidFill>
                <a:hlinkClick r:id="rId2">
                  <a:extLst>
                    <a:ext uri="{A12FA001-AC4F-418D-AE19-62706E023703}">
                      <ahyp:hlinkClr xmlns:ahyp="http://schemas.microsoft.com/office/drawing/2018/hyperlinkcolor" xmlns="" val="tx"/>
                    </a:ext>
                  </a:extLst>
                </a:hlinkClick>
              </a:rPr>
              <a:t>wherever and however its offerings are delivered</a:t>
            </a:r>
            <a:r>
              <a:rPr lang="en-US" sz="2000" dirty="0">
                <a:solidFill>
                  <a:schemeClr val="tx1"/>
                </a:solidFill>
              </a:rPr>
              <a:t>.</a:t>
            </a:r>
          </a:p>
          <a:p>
            <a:pPr marL="342900" indent="-342900">
              <a:buFont typeface="+mj-lt"/>
              <a:buAutoNum type="arabicPeriod"/>
            </a:pPr>
            <a:r>
              <a:rPr lang="en-US" sz="2000" b="1" dirty="0">
                <a:solidFill>
                  <a:schemeClr val="tx1"/>
                </a:solidFill>
              </a:rPr>
              <a:t>Evaluation</a:t>
            </a:r>
            <a:r>
              <a:rPr lang="en-US" sz="2000" dirty="0">
                <a:solidFill>
                  <a:schemeClr val="tx1"/>
                </a:solidFill>
              </a:rPr>
              <a:t> - The institution demonstrates responsibility for the quality of its educational programs, learning environments, and support services, and it evaluates their effectiveness for student learning through processes designed to promote continuous improvement.</a:t>
            </a:r>
          </a:p>
          <a:p>
            <a:pPr marL="342900" indent="-342900">
              <a:buFont typeface="+mj-lt"/>
              <a:buAutoNum type="arabicPeriod"/>
            </a:pPr>
            <a:r>
              <a:rPr lang="en-US" sz="2000" b="1" dirty="0">
                <a:solidFill>
                  <a:schemeClr val="tx1"/>
                </a:solidFill>
              </a:rPr>
              <a:t>Resources and Planning </a:t>
            </a:r>
            <a:r>
              <a:rPr lang="en-US" sz="2000" dirty="0">
                <a:solidFill>
                  <a:schemeClr val="tx1"/>
                </a:solidFill>
              </a:rPr>
              <a:t>- The institution’s resources, structures, and processes are sufficient to fulfill its mission, improve the quality of its educational offerings, and respond to future challenges and opportunities. The institution plans for the future.</a:t>
            </a:r>
          </a:p>
          <a:p>
            <a:endParaRPr lang="en-US" sz="2000" dirty="0">
              <a:solidFill>
                <a:schemeClr val="tx1"/>
              </a:solidFill>
            </a:endParaRPr>
          </a:p>
        </p:txBody>
      </p:sp>
    </p:spTree>
    <p:extLst>
      <p:ext uri="{BB962C8B-B14F-4D97-AF65-F5344CB8AC3E}">
        <p14:creationId xmlns:p14="http://schemas.microsoft.com/office/powerpoint/2010/main" val="2868733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E32D5-1E4F-FC4C-B796-909D77CD73E3}"/>
              </a:ext>
            </a:extLst>
          </p:cNvPr>
          <p:cNvSpPr>
            <a:spLocks noGrp="1"/>
          </p:cNvSpPr>
          <p:nvPr>
            <p:ph type="title"/>
          </p:nvPr>
        </p:nvSpPr>
        <p:spPr/>
        <p:txBody>
          <a:bodyPr/>
          <a:lstStyle/>
          <a:p>
            <a:r>
              <a:rPr lang="en-US" dirty="0"/>
              <a:t>April 26 recommendations met</a:t>
            </a:r>
          </a:p>
        </p:txBody>
      </p:sp>
      <p:sp>
        <p:nvSpPr>
          <p:cNvPr id="3" name="Content Placeholder 2">
            <a:extLst>
              <a:ext uri="{FF2B5EF4-FFF2-40B4-BE49-F238E27FC236}">
                <a16:creationId xmlns:a16="http://schemas.microsoft.com/office/drawing/2014/main" id="{3D515559-6558-4741-AF3F-8C29FFAA0FFC}"/>
              </a:ext>
            </a:extLst>
          </p:cNvPr>
          <p:cNvSpPr>
            <a:spLocks noGrp="1"/>
          </p:cNvSpPr>
          <p:nvPr>
            <p:ph idx="1"/>
          </p:nvPr>
        </p:nvSpPr>
        <p:spPr/>
        <p:txBody>
          <a:bodyPr>
            <a:normAutofit fontScale="62500" lnSpcReduction="20000"/>
          </a:bodyPr>
          <a:lstStyle/>
          <a:p>
            <a:pPr marL="571500" indent="-457200">
              <a:buFont typeface="Arial" panose="020B0604020202020204" pitchFamily="34" charset="0"/>
              <a:buChar char="•"/>
            </a:pPr>
            <a:r>
              <a:rPr lang="en-US" sz="3800" b="1" dirty="0"/>
              <a:t>Criterion 2 - Integrity</a:t>
            </a:r>
          </a:p>
          <a:p>
            <a:pPr marL="857250" lvl="1" indent="-457200">
              <a:buFont typeface="Arial" panose="020B0604020202020204" pitchFamily="34" charset="0"/>
              <a:buChar char="•"/>
            </a:pPr>
            <a:r>
              <a:rPr lang="en-US" dirty="0"/>
              <a:t>We recommend that the institution provide a follow-up report to the Commission detailing completion of the four goals established by the Trustees that are relevant to this criterion: 	</a:t>
            </a:r>
          </a:p>
          <a:p>
            <a:pPr marL="514350" indent="-514350">
              <a:buFont typeface="+mj-lt"/>
              <a:buAutoNum type="arabicPeriod"/>
            </a:pPr>
            <a:r>
              <a:rPr lang="en-US" dirty="0"/>
              <a:t>Develop and implement a comprehensive compliance program;</a:t>
            </a:r>
          </a:p>
          <a:p>
            <a:pPr marL="514350" indent="-514350">
              <a:buFont typeface="+mj-lt"/>
              <a:buAutoNum type="arabicPeriod"/>
            </a:pPr>
            <a:r>
              <a:rPr lang="en-US" dirty="0"/>
              <a:t>Establish a contracting organization that oversees all contractual relations at the University; </a:t>
            </a:r>
          </a:p>
          <a:p>
            <a:pPr marL="514350" indent="-514350">
              <a:buFont typeface="+mj-lt"/>
              <a:buAutoNum type="arabicPeriod"/>
            </a:pPr>
            <a:r>
              <a:rPr lang="en-US" dirty="0"/>
              <a:t>Appoint appropriate staff to the Office of General Counsel to ensure that functions are properly performed, particularly but not limited to, the handling of employment for individuals with an immigrant intent; </a:t>
            </a:r>
          </a:p>
          <a:p>
            <a:pPr marL="514350" indent="-514350">
              <a:buFont typeface="+mj-lt"/>
              <a:buAutoNum type="arabicPeriod"/>
            </a:pPr>
            <a:r>
              <a:rPr lang="en-US" dirty="0"/>
              <a:t>Review affiliated entities and policies related to their operation to ensure that appropriate administrative controls are in place.</a:t>
            </a:r>
          </a:p>
          <a:p>
            <a:endParaRPr lang="en-US" dirty="0"/>
          </a:p>
        </p:txBody>
      </p:sp>
    </p:spTree>
    <p:extLst>
      <p:ext uri="{BB962C8B-B14F-4D97-AF65-F5344CB8AC3E}">
        <p14:creationId xmlns:p14="http://schemas.microsoft.com/office/powerpoint/2010/main" val="4020543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55D28-10A4-2D48-B399-D4E4816833AB}"/>
              </a:ext>
            </a:extLst>
          </p:cNvPr>
          <p:cNvSpPr>
            <a:spLocks noGrp="1"/>
          </p:cNvSpPr>
          <p:nvPr>
            <p:ph type="title"/>
          </p:nvPr>
        </p:nvSpPr>
        <p:spPr/>
        <p:txBody>
          <a:bodyPr/>
          <a:lstStyle/>
          <a:p>
            <a:r>
              <a:rPr lang="en-US" dirty="0"/>
              <a:t>April 26 recommendations met</a:t>
            </a:r>
          </a:p>
        </p:txBody>
      </p:sp>
      <p:sp>
        <p:nvSpPr>
          <p:cNvPr id="3" name="Content Placeholder 2">
            <a:extLst>
              <a:ext uri="{FF2B5EF4-FFF2-40B4-BE49-F238E27FC236}">
                <a16:creationId xmlns:a16="http://schemas.microsoft.com/office/drawing/2014/main" id="{11FD9865-8A64-DF46-B6A2-0FE85F9EF296}"/>
              </a:ext>
            </a:extLst>
          </p:cNvPr>
          <p:cNvSpPr>
            <a:spLocks noGrp="1"/>
          </p:cNvSpPr>
          <p:nvPr>
            <p:ph idx="1"/>
          </p:nvPr>
        </p:nvSpPr>
        <p:spPr/>
        <p:txBody>
          <a:bodyPr>
            <a:normAutofit fontScale="85000" lnSpcReduction="10000"/>
          </a:bodyPr>
          <a:lstStyle/>
          <a:p>
            <a:pPr marL="457200" indent="-457200">
              <a:buFont typeface="Arial" panose="020B0604020202020204" pitchFamily="34" charset="0"/>
              <a:buChar char="•"/>
            </a:pPr>
            <a:r>
              <a:rPr lang="en-US" dirty="0"/>
              <a:t>RECOMMENDATION: </a:t>
            </a:r>
          </a:p>
          <a:p>
            <a:r>
              <a:rPr lang="en-US" dirty="0"/>
              <a:t>Interim Report due June 30, 2017 on integrity in all operations, including auxiliary functions and development of a compliance program and establishment of a contracting organization. </a:t>
            </a:r>
          </a:p>
          <a:p>
            <a:r>
              <a:rPr lang="en-US" dirty="0"/>
              <a:t>Institution must report findings/agreements of the ongoing Federal investigation as they emerge. • </a:t>
            </a:r>
          </a:p>
          <a:p>
            <a:r>
              <a:rPr lang="en-US" dirty="0"/>
              <a:t>Interim Report due June 30, 2017 documenting a credit hour policy that addresses all instructional modalities.</a:t>
            </a:r>
          </a:p>
          <a:p>
            <a:endParaRPr lang="en-US" dirty="0"/>
          </a:p>
        </p:txBody>
      </p:sp>
    </p:spTree>
    <p:extLst>
      <p:ext uri="{BB962C8B-B14F-4D97-AF65-F5344CB8AC3E}">
        <p14:creationId xmlns:p14="http://schemas.microsoft.com/office/powerpoint/2010/main" val="949333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822B-898E-954A-81F7-FF190F70ED61}"/>
              </a:ext>
            </a:extLst>
          </p:cNvPr>
          <p:cNvSpPr>
            <a:spLocks noGrp="1"/>
          </p:cNvSpPr>
          <p:nvPr>
            <p:ph type="title"/>
          </p:nvPr>
        </p:nvSpPr>
        <p:spPr/>
        <p:txBody>
          <a:bodyPr/>
          <a:lstStyle/>
          <a:p>
            <a:r>
              <a:rPr lang="en-US" dirty="0"/>
              <a:t>HLC 4 year report </a:t>
            </a:r>
          </a:p>
        </p:txBody>
      </p:sp>
      <p:sp>
        <p:nvSpPr>
          <p:cNvPr id="3" name="Content Placeholder 2">
            <a:extLst>
              <a:ext uri="{FF2B5EF4-FFF2-40B4-BE49-F238E27FC236}">
                <a16:creationId xmlns:a16="http://schemas.microsoft.com/office/drawing/2014/main" id="{8F94A621-DABB-874E-8067-141CAAF7AED1}"/>
              </a:ext>
            </a:extLst>
          </p:cNvPr>
          <p:cNvSpPr>
            <a:spLocks noGrp="1"/>
          </p:cNvSpPr>
          <p:nvPr>
            <p:ph idx="1"/>
          </p:nvPr>
        </p:nvSpPr>
        <p:spPr>
          <a:xfrm>
            <a:off x="457200" y="1706538"/>
            <a:ext cx="8229600" cy="4131141"/>
          </a:xfrm>
        </p:spPr>
        <p:txBody>
          <a:bodyPr/>
          <a:lstStyle/>
          <a:p>
            <a:r>
              <a:rPr lang="en-US" dirty="0"/>
              <a:t>DUE: June 29, 2019</a:t>
            </a:r>
          </a:p>
          <a:p>
            <a:endParaRPr lang="en-US" dirty="0"/>
          </a:p>
        </p:txBody>
      </p:sp>
      <p:sp>
        <p:nvSpPr>
          <p:cNvPr id="4" name="Subtitle 2">
            <a:extLst>
              <a:ext uri="{FF2B5EF4-FFF2-40B4-BE49-F238E27FC236}">
                <a16:creationId xmlns:a16="http://schemas.microsoft.com/office/drawing/2014/main" id="{E472D820-9511-8143-A769-0C29C1A52D8F}"/>
              </a:ext>
            </a:extLst>
          </p:cNvPr>
          <p:cNvSpPr txBox="1">
            <a:spLocks/>
          </p:cNvSpPr>
          <p:nvPr/>
        </p:nvSpPr>
        <p:spPr>
          <a:xfrm>
            <a:off x="457200" y="2324832"/>
            <a:ext cx="8791575" cy="4221271"/>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dirty="0"/>
              <a:t>5 Criterion co-leads established – Dean, Administration, faculty serve as co-leads</a:t>
            </a:r>
          </a:p>
          <a:p>
            <a:pPr lvl="1">
              <a:buFont typeface="Arial" panose="020B0604020202020204" pitchFamily="34" charset="0"/>
              <a:buChar char="•"/>
            </a:pPr>
            <a:r>
              <a:rPr lang="en-US" b="1" dirty="0"/>
              <a:t>Criterion 1 </a:t>
            </a:r>
            <a:r>
              <a:rPr lang="en-US" dirty="0"/>
              <a:t>– Mission:  Bright, Doom, &amp; Caron</a:t>
            </a:r>
          </a:p>
          <a:p>
            <a:pPr lvl="1">
              <a:buFont typeface="Arial" panose="020B0604020202020204" pitchFamily="34" charset="0"/>
              <a:buChar char="•"/>
            </a:pPr>
            <a:r>
              <a:rPr lang="en-US" b="1" dirty="0"/>
              <a:t>Criterion 2 </a:t>
            </a:r>
            <a:r>
              <a:rPr lang="en-US" dirty="0"/>
              <a:t>– Integrity:  Bowling, Tittle, &amp; Traynor</a:t>
            </a:r>
          </a:p>
          <a:p>
            <a:pPr lvl="1">
              <a:buFont typeface="Arial" panose="020B0604020202020204" pitchFamily="34" charset="0"/>
              <a:buChar char="•"/>
            </a:pPr>
            <a:r>
              <a:rPr lang="en-US" b="1" dirty="0"/>
              <a:t>Criterion 3 </a:t>
            </a:r>
            <a:r>
              <a:rPr lang="en-US" dirty="0"/>
              <a:t>– Teaching &amp; Learning: Quality, Resources, &amp; support:  </a:t>
            </a:r>
            <a:r>
              <a:rPr lang="en-US" dirty="0" err="1"/>
              <a:t>Carrafiello</a:t>
            </a:r>
            <a:r>
              <a:rPr lang="en-US" dirty="0"/>
              <a:t>, Dickstein, &amp; </a:t>
            </a:r>
            <a:r>
              <a:rPr lang="en-US" dirty="0" err="1"/>
              <a:t>Leaman</a:t>
            </a:r>
            <a:endParaRPr lang="en-US" dirty="0"/>
          </a:p>
          <a:p>
            <a:pPr lvl="1">
              <a:buFont typeface="Arial" panose="020B0604020202020204" pitchFamily="34" charset="0"/>
              <a:buChar char="•"/>
            </a:pPr>
            <a:r>
              <a:rPr lang="en-US" b="1" dirty="0"/>
              <a:t>Criterion 4 </a:t>
            </a:r>
            <a:r>
              <a:rPr lang="en-US" dirty="0"/>
              <a:t>– Teaching &amp; Learning:  Evaluation &amp; Improvement: Kelly, </a:t>
            </a:r>
            <a:r>
              <a:rPr lang="en-US" dirty="0" err="1" smtClean="0"/>
              <a:t>Littell</a:t>
            </a:r>
            <a:r>
              <a:rPr lang="en-US" dirty="0"/>
              <a:t>, &amp; Milligan</a:t>
            </a:r>
          </a:p>
          <a:p>
            <a:pPr lvl="1">
              <a:buFont typeface="Arial" panose="020B0604020202020204" pitchFamily="34" charset="0"/>
              <a:buChar char="•"/>
            </a:pPr>
            <a:r>
              <a:rPr lang="en-US" b="1" dirty="0"/>
              <a:t>Criterion 5 </a:t>
            </a:r>
            <a:r>
              <a:rPr lang="en-US" dirty="0"/>
              <a:t>– Institutional effectiveness, resources, &amp; planning:  Patel, Branson, &amp; </a:t>
            </a:r>
            <a:r>
              <a:rPr lang="en-US" dirty="0" err="1"/>
              <a:t>Keferl</a:t>
            </a:r>
            <a:endParaRPr lang="en-US" dirty="0"/>
          </a:p>
          <a:p>
            <a:endParaRPr lang="en-US" dirty="0"/>
          </a:p>
        </p:txBody>
      </p:sp>
    </p:spTree>
    <p:extLst>
      <p:ext uri="{BB962C8B-B14F-4D97-AF65-F5344CB8AC3E}">
        <p14:creationId xmlns:p14="http://schemas.microsoft.com/office/powerpoint/2010/main" val="2181044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0C79B-D5B1-B349-A606-4BC319CA8299}"/>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4003721942"/>
      </p:ext>
    </p:extLst>
  </p:cSld>
  <p:clrMapOvr>
    <a:masterClrMapping/>
  </p:clrMapOvr>
</p:sld>
</file>

<file path=ppt/theme/theme1.xml><?xml version="1.0" encoding="utf-8"?>
<a:theme xmlns:a="http://schemas.openxmlformats.org/drawingml/2006/main" name="Cover Slide Option 2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right-State-University-PowerPoint-Templates-11-2016" id="{8A278492-DE47-DF47-9D51-665A72907B8A}" vid="{C27FCF42-43CA-8747-AD29-0698908464D4}"/>
    </a:ext>
  </a:extLst>
</a:theme>
</file>

<file path=ppt/theme/theme2.xml><?xml version="1.0" encoding="utf-8"?>
<a:theme xmlns:a="http://schemas.openxmlformats.org/drawingml/2006/main" name="Cover Slide Option 3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right-State-University-PowerPoint-Templates-11-2016" id="{8A278492-DE47-DF47-9D51-665A72907B8A}" vid="{5B5CEBC3-BAA1-6D48-8463-5B23A5F7D8D7}"/>
    </a:ext>
  </a:extLst>
</a:theme>
</file>

<file path=ppt/theme/theme3.xml><?xml version="1.0" encoding="utf-8"?>
<a:theme xmlns:a="http://schemas.openxmlformats.org/drawingml/2006/main" name="Cover Slide Option 4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right-State-University-PowerPoint-Templates-11-2016" id="{8A278492-DE47-DF47-9D51-665A72907B8A}" vid="{513EC253-2360-E141-9856-C5F3F97B0183}"/>
    </a:ext>
  </a:extLst>
</a:theme>
</file>

<file path=ppt/theme/theme4.xml><?xml version="1.0" encoding="utf-8"?>
<a:theme xmlns:a="http://schemas.openxmlformats.org/drawingml/2006/main" name="Cover Slide Option 5 (includes title slide, title/author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right-State-University-PowerPoint-Templates-11-2016" id="{8A278492-DE47-DF47-9D51-665A72907B8A}" vid="{1BCCEDFB-8B2E-0F44-8AC1-E08FC7276D56}"/>
    </a:ext>
  </a:extLst>
</a:theme>
</file>

<file path=ppt/theme/theme5.xml><?xml version="1.0" encoding="utf-8"?>
<a:theme xmlns:a="http://schemas.openxmlformats.org/drawingml/2006/main" name="Cover Slide Option 6 (includes title slide and e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right-State-University-PowerPoint-Templates-11-2016" id="{8A278492-DE47-DF47-9D51-665A72907B8A}" vid="{8D4DCF33-F047-754E-BABB-7827026674AB}"/>
    </a:ext>
  </a:extLst>
</a:theme>
</file>

<file path=ppt/theme/theme6.xml><?xml version="1.0" encoding="utf-8"?>
<a:theme xmlns:a="http://schemas.openxmlformats.org/drawingml/2006/main" name="Inside Slide Option 1 (includes different content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right-State-University-PowerPoint-Templates-11-2016" id="{8A278492-DE47-DF47-9D51-665A72907B8A}" vid="{02615B89-80FB-D344-94C3-830775A5F6F8}"/>
    </a:ext>
  </a:extLst>
</a:theme>
</file>

<file path=ppt/theme/theme7.xml><?xml version="1.0" encoding="utf-8"?>
<a:theme xmlns:a="http://schemas.openxmlformats.org/drawingml/2006/main" name="Inside Slide Option 2 (includes different content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right-State-University-PowerPoint-Templates-11-2016" id="{8A278492-DE47-DF47-9D51-665A72907B8A}" vid="{1F28337E-A9E9-0A4B-ADF4-A5F02AAC6900}"/>
    </a:ext>
  </a:extLst>
</a:theme>
</file>

<file path=docProps/app.xml><?xml version="1.0" encoding="utf-8"?>
<Properties xmlns="http://schemas.openxmlformats.org/officeDocument/2006/extended-properties" xmlns:vt="http://schemas.openxmlformats.org/officeDocument/2006/docPropsVTypes">
  <Template>author slide, and ending slide)</Template>
  <TotalTime>12</TotalTime>
  <Words>290</Words>
  <Application>Microsoft Office PowerPoint</Application>
  <PresentationFormat>On-screen Show (4:3)</PresentationFormat>
  <Paragraphs>42</Paragraphs>
  <Slides>7</Slides>
  <Notes>0</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7</vt:i4>
      </vt:variant>
    </vt:vector>
  </HeadingPairs>
  <TitlesOfParts>
    <vt:vector size="16" baseType="lpstr">
      <vt:lpstr>Arial</vt:lpstr>
      <vt:lpstr>Calibri</vt:lpstr>
      <vt:lpstr>Cover Slide Option 2 (includes title slide, title/author slide, and ending slide)</vt:lpstr>
      <vt:lpstr>Cover Slide Option 3 (includes title slide, title/author slide, and ending slide)</vt:lpstr>
      <vt:lpstr>Cover Slide Option 4 (includes title slide, title/author slide, and ending slide)</vt:lpstr>
      <vt:lpstr>Cover Slide Option 5 (includes title slide, title/author slide, and ending slide)</vt:lpstr>
      <vt:lpstr>Cover Slide Option 6 (includes title slide and ending slide)</vt:lpstr>
      <vt:lpstr>Inside Slide Option 1 (includes different content layouts)</vt:lpstr>
      <vt:lpstr>Inside Slide Option 2 (includes different content layouts)</vt:lpstr>
      <vt:lpstr>Higher Learning Commission Update Faculty Senate Sep. 9, 2019</vt:lpstr>
      <vt:lpstr>HLC Assurance Argument</vt:lpstr>
      <vt:lpstr>HLC Criterion</vt:lpstr>
      <vt:lpstr>April 26 recommendations met</vt:lpstr>
      <vt:lpstr>April 26 recommendations met</vt:lpstr>
      <vt:lpstr>HLC 4 year report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Learning Commission Update Faculty Senate Sep. 9, 2019</dc:title>
  <dc:creator>Edwards, Sue</dc:creator>
  <cp:lastModifiedBy>Carl Brun</cp:lastModifiedBy>
  <cp:revision>2</cp:revision>
  <dcterms:created xsi:type="dcterms:W3CDTF">2019-09-05T13:25:48Z</dcterms:created>
  <dcterms:modified xsi:type="dcterms:W3CDTF">2019-09-05T13:49:00Z</dcterms:modified>
</cp:coreProperties>
</file>