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64" r:id="rId2"/>
  </p:sldMasterIdLst>
  <p:sldIdLst>
    <p:sldId id="286" r:id="rId3"/>
    <p:sldId id="287" r:id="rId4"/>
    <p:sldId id="288" r:id="rId5"/>
    <p:sldId id="28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4"/>
    <p:restoredTop sz="94667"/>
  </p:normalViewPr>
  <p:slideViewPr>
    <p:cSldViewPr snapToGrid="0" snapToObjects="1">
      <p:cViewPr varScale="1">
        <p:scale>
          <a:sx n="145" d="100"/>
          <a:sy n="145" d="100"/>
        </p:scale>
        <p:origin x="9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968376"/>
            <a:ext cx="10972800" cy="14700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272415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C3BD2BA-2883-FD40-805C-007EC2993B74}" type="datetimeFigureOut">
              <a:rPr lang="en-US" smtClean="0"/>
              <a:pPr/>
              <a:t>2/17/20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87350AA8-8DCB-AE4B-9C05-A61ED8CA68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579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2/17/20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150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978745"/>
            <a:ext cx="4011084" cy="1619513"/>
          </a:xfrm>
        </p:spPr>
        <p:txBody>
          <a:bodyPr anchor="b">
            <a:noAutofit/>
          </a:bodyPr>
          <a:lstStyle>
            <a:lvl1pPr algn="l">
              <a:defRPr sz="3200" b="1"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067705"/>
            <a:ext cx="6815667" cy="5050871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598258"/>
            <a:ext cx="4011084" cy="3520318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2/17/20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5679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1014069"/>
            <a:ext cx="7315200" cy="3713506"/>
          </a:xfrm>
        </p:spPr>
        <p:txBody>
          <a:bodyPr/>
          <a:lstStyle>
            <a:lvl1pPr marL="0" indent="0">
              <a:buNone/>
              <a:defRPr sz="3200"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2/17/20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81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2/17/20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09600" y="853019"/>
            <a:ext cx="10972800" cy="1143000"/>
          </a:xfrm>
        </p:spPr>
        <p:txBody>
          <a:bodyPr/>
          <a:lstStyle>
            <a:lvl1pPr algn="l">
              <a:defRPr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130457"/>
            <a:ext cx="10972800" cy="4087464"/>
          </a:xfrm>
        </p:spPr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125564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042501"/>
            <a:ext cx="2743200" cy="5083662"/>
          </a:xfrm>
        </p:spPr>
        <p:txBody>
          <a:bodyPr vert="eaVert"/>
          <a:lstStyle>
            <a:lvl1pPr algn="l">
              <a:defRPr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042501"/>
            <a:ext cx="8026400" cy="5083662"/>
          </a:xfrm>
        </p:spPr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2/17/20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669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C3BD2BA-2883-FD40-805C-007EC2993B74}" type="datetimeFigureOut">
              <a:rPr lang="en-US" smtClean="0"/>
              <a:pPr/>
              <a:t>2/17/20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87350AA8-8DCB-AE4B-9C05-A61ED8CA68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609600" y="1809520"/>
            <a:ext cx="10972800" cy="14700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492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C3BD2BA-2883-FD40-805C-007EC2993B74}" type="datetimeFigureOut">
              <a:rPr lang="en-US" smtClean="0"/>
              <a:pPr/>
              <a:t>2/17/20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87350AA8-8DCB-AE4B-9C05-A61ED8CA68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963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130426"/>
            <a:ext cx="10972800" cy="1470025"/>
          </a:xfrm>
        </p:spPr>
        <p:txBody>
          <a:bodyPr/>
          <a:lstStyle>
            <a:lvl1pPr>
              <a:defRPr b="1">
                <a:solidFill>
                  <a:srgbClr val="026937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CD9E52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2/17/20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052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50520"/>
            <a:ext cx="10972800" cy="1143000"/>
          </a:xfrm>
        </p:spPr>
        <p:txBody>
          <a:bodyPr/>
          <a:lstStyle>
            <a:lvl1pPr algn="l">
              <a:defRPr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27957"/>
            <a:ext cx="10972800" cy="4131141"/>
          </a:xfrm>
        </p:spPr>
        <p:txBody>
          <a:bodyPr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2/17/20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191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2/17/20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09600" y="2130426"/>
            <a:ext cx="10668000" cy="1470025"/>
          </a:xfrm>
        </p:spPr>
        <p:txBody>
          <a:bodyPr/>
          <a:lstStyle>
            <a:lvl1pPr algn="l">
              <a:defRPr b="1">
                <a:solidFill>
                  <a:srgbClr val="026937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09600" y="3600450"/>
            <a:ext cx="8534400" cy="1752600"/>
          </a:xfrm>
        </p:spPr>
        <p:txBody>
          <a:bodyPr/>
          <a:lstStyle>
            <a:lvl1pPr marL="0" indent="0" algn="l">
              <a:buNone/>
              <a:defRPr>
                <a:solidFill>
                  <a:srgbClr val="CD9E52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91388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27957"/>
            <a:ext cx="5384800" cy="4131141"/>
          </a:xfrm>
        </p:spPr>
        <p:txBody>
          <a:bodyPr/>
          <a:lstStyle>
            <a:lvl1pPr algn="l">
              <a:defRPr sz="2800">
                <a:latin typeface="Arial"/>
                <a:cs typeface="Arial"/>
              </a:defRPr>
            </a:lvl1pPr>
            <a:lvl2pPr algn="l">
              <a:defRPr sz="2400">
                <a:latin typeface="Arial"/>
                <a:cs typeface="Arial"/>
              </a:defRPr>
            </a:lvl2pPr>
            <a:lvl3pPr algn="l">
              <a:defRPr sz="2000">
                <a:latin typeface="Arial"/>
                <a:cs typeface="Arial"/>
              </a:defRPr>
            </a:lvl3pPr>
            <a:lvl4pPr algn="l">
              <a:defRPr sz="1800">
                <a:latin typeface="Arial"/>
                <a:cs typeface="Arial"/>
              </a:defRPr>
            </a:lvl4pPr>
            <a:lvl5pPr algn="l"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127957"/>
            <a:ext cx="5384800" cy="4131141"/>
          </a:xfrm>
        </p:spPr>
        <p:txBody>
          <a:bodyPr/>
          <a:lstStyle>
            <a:lvl1pPr algn="l">
              <a:defRPr sz="2800">
                <a:latin typeface="Arial"/>
                <a:cs typeface="Arial"/>
              </a:defRPr>
            </a:lvl1pPr>
            <a:lvl2pPr algn="l">
              <a:defRPr sz="2400">
                <a:latin typeface="Arial"/>
                <a:cs typeface="Arial"/>
              </a:defRPr>
            </a:lvl2pPr>
            <a:lvl3pPr algn="l">
              <a:defRPr sz="2000">
                <a:latin typeface="Arial"/>
                <a:cs typeface="Arial"/>
              </a:defRPr>
            </a:lvl3pPr>
            <a:lvl4pPr algn="l">
              <a:defRPr sz="1800">
                <a:latin typeface="Arial"/>
                <a:cs typeface="Arial"/>
              </a:defRPr>
            </a:lvl4pPr>
            <a:lvl5pPr algn="l"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2/17/20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09600" y="847640"/>
            <a:ext cx="10972800" cy="1143000"/>
          </a:xfrm>
        </p:spPr>
        <p:txBody>
          <a:bodyPr/>
          <a:lstStyle>
            <a:lvl1pPr algn="l">
              <a:defRPr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79296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137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776876"/>
            <a:ext cx="5386917" cy="3482223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2137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776876"/>
            <a:ext cx="5389033" cy="3482223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2/17/20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09600" y="850520"/>
            <a:ext cx="10972800" cy="1143000"/>
          </a:xfrm>
        </p:spPr>
        <p:txBody>
          <a:bodyPr/>
          <a:lstStyle>
            <a:lvl1pPr algn="l">
              <a:defRPr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17309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2/17/20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600" y="850520"/>
            <a:ext cx="10972800" cy="1143000"/>
          </a:xfrm>
        </p:spPr>
        <p:txBody>
          <a:bodyPr/>
          <a:lstStyle>
            <a:lvl1pPr algn="l">
              <a:defRPr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62064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BD2BA-2883-FD40-805C-007EC2993B74}" type="datetimeFigureOut">
              <a:rPr lang="en-US" smtClean="0"/>
              <a:t>2/17/20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50AA8-8DCB-AE4B-9C05-A61ED8CA6812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powerpoint-01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636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2/17/20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powerpoint-07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356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N4c8_ttMUbI&amp;feature=youtu.be" TargetMode="Externa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forms.office.com/Pages/ResponsePage.aspx?id=XdZGXFzuE0WM1K-Y0V5oMz6oezfjZr9Eh5es5d143VtUQzRUODlTN1k2TzNXNzZDNFhQWEFIMEtQTy4u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Faculty Senate</a:t>
            </a:r>
            <a:br>
              <a:rPr lang="en-US" dirty="0"/>
            </a:br>
            <a:r>
              <a:rPr lang="en-US" dirty="0"/>
              <a:t>February 2020</a:t>
            </a:r>
          </a:p>
        </p:txBody>
      </p:sp>
    </p:spTree>
    <p:extLst>
      <p:ext uri="{BB962C8B-B14F-4D97-AF65-F5344CB8AC3E}">
        <p14:creationId xmlns:p14="http://schemas.microsoft.com/office/powerpoint/2010/main" val="2415674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ADBB8DA3-CA2C-A544-BEBA-2F70AB9CA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2262" y="905607"/>
            <a:ext cx="8229600" cy="1143000"/>
          </a:xfrm>
        </p:spPr>
        <p:txBody>
          <a:bodyPr/>
          <a:lstStyle/>
          <a:p>
            <a:r>
              <a:rPr lang="en-US" dirty="0"/>
              <a:t>Recruitment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2373BF1-4617-1744-9E69-DDE4E8469C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7727" y="2048607"/>
            <a:ext cx="5600700" cy="401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5058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478CA-A873-AF4D-887F-D708E2617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Advertising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B267BB-547B-1341-8117-4EA0B723AB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49 Billboards across 6 counties</a:t>
            </a:r>
          </a:p>
          <a:p>
            <a:r>
              <a:rPr lang="en-US" dirty="0"/>
              <a:t>Radio</a:t>
            </a:r>
          </a:p>
          <a:p>
            <a:pPr lvl="1"/>
            <a:r>
              <a:rPr lang="en-US" dirty="0" err="1"/>
              <a:t>iheart</a:t>
            </a:r>
            <a:r>
              <a:rPr lang="en-US" dirty="0"/>
              <a:t>, </a:t>
            </a:r>
            <a:r>
              <a:rPr lang="en-US" dirty="0" err="1"/>
              <a:t>spotify</a:t>
            </a:r>
            <a:r>
              <a:rPr lang="en-US" dirty="0"/>
              <a:t>, </a:t>
            </a:r>
            <a:r>
              <a:rPr lang="en-US" dirty="0" err="1"/>
              <a:t>pandora</a:t>
            </a:r>
            <a:r>
              <a:rPr lang="en-US" dirty="0"/>
              <a:t> </a:t>
            </a:r>
            <a:r>
              <a:rPr lang="en-US" dirty="0" err="1"/>
              <a:t>etc</a:t>
            </a:r>
            <a:endParaRPr lang="en-US" dirty="0"/>
          </a:p>
          <a:p>
            <a:r>
              <a:rPr lang="en-US" dirty="0"/>
              <a:t>Cinemas</a:t>
            </a:r>
          </a:p>
          <a:p>
            <a:r>
              <a:rPr lang="en-US" dirty="0"/>
              <a:t>Print</a:t>
            </a:r>
          </a:p>
          <a:p>
            <a:r>
              <a:rPr lang="en-US" dirty="0"/>
              <a:t>Digital</a:t>
            </a:r>
          </a:p>
          <a:p>
            <a:pPr lvl="1"/>
            <a:r>
              <a:rPr lang="en-US" dirty="0"/>
              <a:t>Twitter, Facebook</a:t>
            </a:r>
            <a:r>
              <a:rPr lang="en-US"/>
              <a:t>, Banners</a:t>
            </a:r>
          </a:p>
          <a:p>
            <a:pPr marL="457200" lvl="1" indent="0">
              <a:buNone/>
            </a:pPr>
            <a:r>
              <a:rPr lang="en-US" u="sng">
                <a:hlinkClick r:id="rId2"/>
              </a:rPr>
              <a:t>https</a:t>
            </a:r>
            <a:r>
              <a:rPr lang="en-US" u="sng" dirty="0">
                <a:hlinkClick r:id="rId2"/>
              </a:rPr>
              <a:t>://www.youtube.com/watch?v=N4c8_ttMUbI&amp;feature=youtu.be</a:t>
            </a: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77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292B3-9147-C948-A542-FD7B446C9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House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910A9-CC76-3242-B1D6-17C462E9D7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Email communication 2/11/20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Saturday, February 22, is the winter Wright State Raider Open House, one of our most important on-campus recruiting events. And we need you. 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Students, faculty, and staff volunteers are needed at the open house.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All volunteers receive a free T-shirt. You will greet students, answer questions, and help make future students and their families feel welcome at Wright State University.</a:t>
            </a:r>
          </a:p>
          <a:p>
            <a:r>
              <a:rPr lang="en-US" sz="2000" b="1" u="sng" dirty="0">
                <a:solidFill>
                  <a:srgbClr val="046A38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Register to volunteer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Wright State Raider Open House</a:t>
            </a:r>
            <a:b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Saturday, February 22, 2020</a:t>
            </a:r>
            <a:b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9 a.m.–12:30 p.m.</a:t>
            </a:r>
            <a:b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Student Union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81202AC7-A124-0847-8C68-7B5E91409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0784" y="286336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0264516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Slide Option 1 (includes title slide, title/author slide, and ending slide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Wright-State-University-PowerPoint-StandardScreenTemplates" id="{8312222E-A223-1A4F-87FA-8E5CDB80A84A}" vid="{DBEBC73D-18F4-F343-9AD8-2CF0057F996B}"/>
    </a:ext>
  </a:extLst>
</a:theme>
</file>

<file path=ppt/theme/theme2.xml><?xml version="1.0" encoding="utf-8"?>
<a:theme xmlns:a="http://schemas.openxmlformats.org/drawingml/2006/main" name="Inside Slide Option 1 (includes different content layouts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Wright-State-University-PowerPoint-StandardScreenTemplates" id="{8312222E-A223-1A4F-87FA-8E5CDB80A84A}" vid="{4DE3B6FC-3E83-2A41-85F7-48291692DB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161</Words>
  <Application>Microsoft Macintosh PowerPoint</Application>
  <PresentationFormat>Widescreen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Cover Slide Option 1 (includes title slide, title/author slide, and ending slide)</vt:lpstr>
      <vt:lpstr>Inside Slide Option 1 (includes different content layouts)</vt:lpstr>
      <vt:lpstr>Faculty Senate February 2020</vt:lpstr>
      <vt:lpstr>Recruitment</vt:lpstr>
      <vt:lpstr>Advertising</vt:lpstr>
      <vt:lpstr>Open House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Faculty Senate January 2020</dc:title>
  <dc:creator>Edwards, Sue</dc:creator>
  <cp:lastModifiedBy>Edwards, Sue</cp:lastModifiedBy>
  <cp:revision>4</cp:revision>
  <dcterms:created xsi:type="dcterms:W3CDTF">2020-02-17T16:00:14Z</dcterms:created>
  <dcterms:modified xsi:type="dcterms:W3CDTF">2020-02-17T19:17:07Z</dcterms:modified>
</cp:coreProperties>
</file>