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64" r:id="rId3"/>
    <p:sldMasterId id="2147483672" r:id="rId4"/>
    <p:sldMasterId id="2147483680" r:id="rId5"/>
    <p:sldMasterId id="2147483736" r:id="rId6"/>
    <p:sldMasterId id="2147483688" r:id="rId7"/>
    <p:sldMasterId id="2147483713" r:id="rId8"/>
  </p:sldMasterIdLst>
  <p:sldIdLst>
    <p:sldId id="286" r:id="rId9"/>
    <p:sldId id="287" r:id="rId10"/>
    <p:sldId id="288" r:id="rId11"/>
    <p:sldId id="289" r:id="rId12"/>
    <p:sldId id="290" r:id="rId13"/>
    <p:sldId id="29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E52"/>
    <a:srgbClr val="02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49" autoAdjust="0"/>
    <p:restoredTop sz="92242" autoAdjust="0"/>
  </p:normalViewPr>
  <p:slideViewPr>
    <p:cSldViewPr snapToGrid="0" snapToObjects="1">
      <p:cViewPr varScale="1">
        <p:scale>
          <a:sx n="145" d="100"/>
          <a:sy n="145" d="100"/>
        </p:scale>
        <p:origin x="2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68375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241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4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1/27/20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59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4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809519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22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4764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768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4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53019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7"/>
            <a:ext cx="8229600" cy="4087464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83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2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3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288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48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3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7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0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D2BA-2883-FD40-805C-007EC2993B74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50AA8-8DCB-AE4B-9C05-A61ED8CA681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owerpoint-01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1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Faculty Senate</a:t>
            </a:r>
            <a:br>
              <a:rPr lang="en-US" dirty="0"/>
            </a:br>
            <a:r>
              <a:rPr lang="en-US" dirty="0"/>
              <a:t>January 2020</a:t>
            </a:r>
          </a:p>
        </p:txBody>
      </p:sp>
    </p:spTree>
    <p:extLst>
      <p:ext uri="{BB962C8B-B14F-4D97-AF65-F5344CB8AC3E}">
        <p14:creationId xmlns:p14="http://schemas.microsoft.com/office/powerpoint/2010/main" val="104254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D48AB5-5949-E04E-9183-71D62C53A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31" t="11072" r="14164" b="48463"/>
          <a:stretch/>
        </p:blipFill>
        <p:spPr>
          <a:xfrm>
            <a:off x="1371601" y="2048607"/>
            <a:ext cx="6189784" cy="45016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DBB8DA3-CA2C-A544-BEBA-2F70AB9C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2" y="905607"/>
            <a:ext cx="8229600" cy="1143000"/>
          </a:xfrm>
        </p:spPr>
        <p:txBody>
          <a:bodyPr/>
          <a:lstStyle/>
          <a:p>
            <a:r>
              <a:rPr lang="en-US" dirty="0"/>
              <a:t>Recruitment</a:t>
            </a:r>
          </a:p>
        </p:txBody>
      </p:sp>
    </p:spTree>
    <p:extLst>
      <p:ext uri="{BB962C8B-B14F-4D97-AF65-F5344CB8AC3E}">
        <p14:creationId xmlns:p14="http://schemas.microsoft.com/office/powerpoint/2010/main" val="60028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EE99-81CF-054B-8D39-7862E766E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D9C21-8A79-1649-A06F-AF31FE020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 line to President</a:t>
            </a:r>
          </a:p>
          <a:p>
            <a:pPr lvl="1"/>
            <a:r>
              <a:rPr lang="en-US" dirty="0"/>
              <a:t>Changes in Enrollment Management</a:t>
            </a:r>
          </a:p>
          <a:p>
            <a:pPr lvl="2"/>
            <a:r>
              <a:rPr lang="en-US" dirty="0"/>
              <a:t>Chief Admission and Recruitment Officer</a:t>
            </a:r>
          </a:p>
          <a:p>
            <a:pPr lvl="3"/>
            <a:r>
              <a:rPr lang="en-US" dirty="0"/>
              <a:t>Admissions</a:t>
            </a:r>
          </a:p>
          <a:p>
            <a:pPr lvl="3"/>
            <a:r>
              <a:rPr lang="en-US" dirty="0"/>
              <a:t>Transfer</a:t>
            </a:r>
          </a:p>
          <a:p>
            <a:pPr lvl="3"/>
            <a:r>
              <a:rPr lang="en-US" dirty="0"/>
              <a:t>Financial Aid</a:t>
            </a:r>
          </a:p>
          <a:p>
            <a:pPr lvl="3"/>
            <a:r>
              <a:rPr lang="en-US" dirty="0"/>
              <a:t>UCIE</a:t>
            </a:r>
          </a:p>
          <a:p>
            <a:pPr lvl="3"/>
            <a:r>
              <a:rPr lang="en-US" dirty="0"/>
              <a:t>CCP</a:t>
            </a:r>
          </a:p>
          <a:p>
            <a:pPr lvl="3"/>
            <a:r>
              <a:rPr lang="en-US" dirty="0"/>
              <a:t>Raider Connect</a:t>
            </a:r>
          </a:p>
          <a:p>
            <a:pPr lvl="3"/>
            <a:r>
              <a:rPr lang="en-US" dirty="0"/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295787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D796-AD6D-6742-8987-88686128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B7821-17C2-A54B-8EFC-5CA8A484A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Reporting Line to Provost</a:t>
            </a:r>
          </a:p>
          <a:p>
            <a:pPr lvl="1"/>
            <a:r>
              <a:rPr lang="en-US" dirty="0"/>
              <a:t>Student Success</a:t>
            </a:r>
          </a:p>
          <a:p>
            <a:pPr lvl="1"/>
            <a:r>
              <a:rPr lang="en-US" dirty="0"/>
              <a:t>Retention Team</a:t>
            </a:r>
          </a:p>
          <a:p>
            <a:r>
              <a:rPr lang="en-US" dirty="0"/>
              <a:t>Increasing retention rates </a:t>
            </a:r>
            <a:r>
              <a:rPr lang="en-US" sz="1400" dirty="0"/>
              <a:t>(</a:t>
            </a:r>
            <a:r>
              <a:rPr lang="en-US" sz="1200" i="1" dirty="0"/>
              <a:t>FT 1</a:t>
            </a:r>
            <a:r>
              <a:rPr lang="en-US" sz="1200" i="1" baseline="30000" dirty="0"/>
              <a:t>st </a:t>
            </a:r>
            <a:r>
              <a:rPr lang="en-US" sz="1200" i="1" dirty="0"/>
              <a:t>time Bachelors Seeking</a:t>
            </a:r>
            <a:r>
              <a:rPr lang="en-US" sz="1400" dirty="0"/>
              <a:t>)</a:t>
            </a:r>
          </a:p>
          <a:p>
            <a:pPr lvl="1"/>
            <a:r>
              <a:rPr lang="en-US" dirty="0"/>
              <a:t>Fall to Spring (83.8% Fall19-Spring20 Day 7)</a:t>
            </a:r>
          </a:p>
          <a:p>
            <a:pPr lvl="1"/>
            <a:r>
              <a:rPr lang="en-US" dirty="0"/>
              <a:t>Fall to Fall </a:t>
            </a:r>
          </a:p>
        </p:txBody>
      </p:sp>
    </p:spTree>
    <p:extLst>
      <p:ext uri="{BB962C8B-B14F-4D97-AF65-F5344CB8AC3E}">
        <p14:creationId xmlns:p14="http://schemas.microsoft.com/office/powerpoint/2010/main" val="246787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C0D5F-8713-D94D-92C8-610CF69F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62DDB-96E1-BA42-8709-46DE436F6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6333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Internal</a:t>
            </a:r>
          </a:p>
          <a:p>
            <a:pPr lvl="1"/>
            <a:r>
              <a:rPr lang="en-US" dirty="0"/>
              <a:t>Improve to provide transparent communications/practices</a:t>
            </a:r>
          </a:p>
          <a:p>
            <a:pPr lvl="1"/>
            <a:r>
              <a:rPr lang="en-US" dirty="0"/>
              <a:t>Access</a:t>
            </a:r>
          </a:p>
          <a:p>
            <a:pPr lvl="2"/>
            <a:r>
              <a:rPr lang="en-US" dirty="0"/>
              <a:t>Stump the chump sessions this spring</a:t>
            </a:r>
          </a:p>
          <a:p>
            <a:r>
              <a:rPr lang="en-US" dirty="0"/>
              <a:t>External</a:t>
            </a:r>
          </a:p>
          <a:p>
            <a:pPr lvl="1"/>
            <a:r>
              <a:rPr lang="en-US" dirty="0"/>
              <a:t>Business Partners</a:t>
            </a:r>
          </a:p>
          <a:p>
            <a:pPr lvl="1"/>
            <a:r>
              <a:rPr lang="en-US" dirty="0"/>
              <a:t>Health Care Industry</a:t>
            </a:r>
          </a:p>
          <a:p>
            <a:pPr lvl="1"/>
            <a:r>
              <a:rPr lang="en-US" dirty="0"/>
              <a:t>Wright Patterson Airforce Base</a:t>
            </a:r>
          </a:p>
          <a:p>
            <a:pPr lvl="1"/>
            <a:r>
              <a:rPr lang="en-US" dirty="0"/>
              <a:t>School Systems</a:t>
            </a:r>
          </a:p>
          <a:p>
            <a:pPr lvl="1"/>
            <a:r>
              <a:rPr lang="en-US" dirty="0"/>
              <a:t>Community Organizations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2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38B7D-FAC7-314B-8A17-C27FB5A4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C1E59-1159-8842-8417-4F3C54AA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Searches on going</a:t>
            </a:r>
          </a:p>
          <a:p>
            <a:pPr lvl="1"/>
            <a:r>
              <a:rPr lang="en-US" dirty="0"/>
              <a:t>Chief Financial Officer</a:t>
            </a:r>
          </a:p>
          <a:p>
            <a:pPr lvl="1"/>
            <a:r>
              <a:rPr lang="en-US" dirty="0"/>
              <a:t>Chief Admissions and Recruitment Officer</a:t>
            </a:r>
          </a:p>
          <a:p>
            <a:endParaRPr lang="en-US" dirty="0"/>
          </a:p>
          <a:p>
            <a:r>
              <a:rPr lang="en-US" dirty="0"/>
              <a:t>Interim Academic Resource Director</a:t>
            </a:r>
          </a:p>
          <a:p>
            <a:pPr lvl="2"/>
            <a:r>
              <a:rPr lang="en-US"/>
              <a:t>Mr. Burhan </a:t>
            </a:r>
            <a:r>
              <a:rPr lang="en-US" dirty="0" err="1"/>
              <a:t>Kawosa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681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1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right-State-University-PowerPoint-StandardScreenTemplates" id="{8312222E-A223-1A4F-87FA-8E5CDB80A84A}" vid="{DBEBC73D-18F4-F343-9AD8-2CF0057F996B}"/>
    </a:ext>
  </a:extLst>
</a:theme>
</file>

<file path=ppt/theme/theme2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right-State-University-PowerPoint-StandardScreenTemplates" id="{8312222E-A223-1A4F-87FA-8E5CDB80A84A}" vid="{9ED3FF71-FAEB-6143-B9DB-A1C0F942AEE3}"/>
    </a:ext>
  </a:extLst>
</a:theme>
</file>

<file path=ppt/theme/theme3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right-State-University-PowerPoint-StandardScreenTemplates" id="{8312222E-A223-1A4F-87FA-8E5CDB80A84A}" vid="{C64285A1-BDC0-EF46-AB6E-65523D74B667}"/>
    </a:ext>
  </a:extLst>
</a:theme>
</file>

<file path=ppt/theme/theme4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right-State-University-PowerPoint-StandardScreenTemplates" id="{8312222E-A223-1A4F-87FA-8E5CDB80A84A}" vid="{CB97B199-A9BC-9A46-806C-E74755616BD2}"/>
    </a:ext>
  </a:extLst>
</a:theme>
</file>

<file path=ppt/theme/theme5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right-State-University-PowerPoint-StandardScreenTemplates" id="{8312222E-A223-1A4F-87FA-8E5CDB80A84A}" vid="{F664080E-9FA7-004C-86AB-3D8C22BCD4E3}"/>
    </a:ext>
  </a:extLst>
</a:theme>
</file>

<file path=ppt/theme/theme6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right-State-University-PowerPoint-StandardScreenTemplates" id="{8312222E-A223-1A4F-87FA-8E5CDB80A84A}" vid="{900AD49C-89DD-0944-94A6-06540E49824D}"/>
    </a:ext>
  </a:extLst>
</a:theme>
</file>

<file path=ppt/theme/theme7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right-State-University-PowerPoint-StandardScreenTemplates" id="{8312222E-A223-1A4F-87FA-8E5CDB80A84A}" vid="{4DE3B6FC-3E83-2A41-85F7-48291692DBEA}"/>
    </a:ext>
  </a:extLst>
</a:theme>
</file>

<file path=ppt/theme/theme8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right-State-University-PowerPoint-StandardScreenTemplates" id="{8312222E-A223-1A4F-87FA-8E5CDB80A84A}" vid="{FD5E59D6-825B-D946-9D81-E4C852EA50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author slide, and ending slide)</Template>
  <TotalTime>292</TotalTime>
  <Words>111</Words>
  <Application>Microsoft Macintosh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Cover Slide Option 1 (includes title slide, title/author slide, and ending slide)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Faculty Senate January 2020</vt:lpstr>
      <vt:lpstr>Recruitment</vt:lpstr>
      <vt:lpstr>Recruitment</vt:lpstr>
      <vt:lpstr>Retention</vt:lpstr>
      <vt:lpstr>Relationships</vt:lpstr>
      <vt:lpstr>Positions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Senate January 2020</dc:title>
  <dc:creator>Edwards, Sue</dc:creator>
  <cp:lastModifiedBy>Edwards, Sue</cp:lastModifiedBy>
  <cp:revision>11</cp:revision>
  <dcterms:created xsi:type="dcterms:W3CDTF">2020-01-27T14:17:00Z</dcterms:created>
  <dcterms:modified xsi:type="dcterms:W3CDTF">2020-01-27T19:09:46Z</dcterms:modified>
</cp:coreProperties>
</file>