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64" r:id="rId2"/>
  </p:sldMasterIdLst>
  <p:notesMasterIdLst>
    <p:notesMasterId r:id="rId17"/>
  </p:notesMasterIdLst>
  <p:sldIdLst>
    <p:sldId id="286" r:id="rId3"/>
    <p:sldId id="355" r:id="rId4"/>
    <p:sldId id="359" r:id="rId5"/>
    <p:sldId id="360" r:id="rId6"/>
    <p:sldId id="361" r:id="rId7"/>
    <p:sldId id="356" r:id="rId8"/>
    <p:sldId id="357" r:id="rId9"/>
    <p:sldId id="358" r:id="rId10"/>
    <p:sldId id="364" r:id="rId11"/>
    <p:sldId id="362" r:id="rId12"/>
    <p:sldId id="363" r:id="rId13"/>
    <p:sldId id="366" r:id="rId14"/>
    <p:sldId id="367" r:id="rId15"/>
    <p:sldId id="36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800"/>
    <a:srgbClr val="ACD0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474"/>
    <p:restoredTop sz="96405"/>
  </p:normalViewPr>
  <p:slideViewPr>
    <p:cSldViewPr snapToGrid="0" snapToObjects="1">
      <p:cViewPr varScale="1">
        <p:scale>
          <a:sx n="162" d="100"/>
          <a:sy n="162" d="100"/>
        </p:scale>
        <p:origin x="216" y="4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4D1E91-BA32-4C92-B33C-B5EE75A973DF}"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EB255378-4385-45E5-A313-39A8E450B302}">
      <dgm:prSet phldrT="[Text]" custT="1"/>
      <dgm:spPr>
        <a:solidFill>
          <a:srgbClr val="ACD09B"/>
        </a:solidFill>
      </dgm:spPr>
      <dgm:t>
        <a:bodyPr/>
        <a:lstStyle/>
        <a:p>
          <a:r>
            <a:rPr lang="en-US" sz="1600" b="1"/>
            <a:t>University Alliance for Recruitment, Retention, &amp; Completion (UARRC)</a:t>
          </a:r>
        </a:p>
        <a:p>
          <a:r>
            <a:rPr lang="en-US" sz="1100" b="1"/>
            <a:t>Faculty Senate, President</a:t>
          </a:r>
        </a:p>
        <a:p>
          <a:r>
            <a:rPr lang="en-US" sz="1100" b="1"/>
            <a:t>Staff, Senate Chair</a:t>
          </a:r>
        </a:p>
        <a:p>
          <a:r>
            <a:rPr lang="en-US" sz="1100" b="1"/>
            <a:t>Dean of the Graduate School</a:t>
          </a:r>
        </a:p>
        <a:p>
          <a:r>
            <a:rPr lang="en-US" sz="1100" b="1"/>
            <a:t>Co-Chairs of Each Action Team</a:t>
          </a:r>
          <a:endParaRPr lang="en-US" sz="1100"/>
        </a:p>
      </dgm:t>
    </dgm:pt>
    <dgm:pt modelId="{D5B211A0-C812-400D-BA29-6C1F12B264FE}" type="parTrans" cxnId="{71C7AFEA-B09B-4CEA-A5E9-BA8177B6BCA1}">
      <dgm:prSet/>
      <dgm:spPr/>
      <dgm:t>
        <a:bodyPr/>
        <a:lstStyle/>
        <a:p>
          <a:endParaRPr lang="en-US"/>
        </a:p>
      </dgm:t>
    </dgm:pt>
    <dgm:pt modelId="{FA04D502-3E93-431A-B7B6-CC3CD52505C0}" type="sibTrans" cxnId="{71C7AFEA-B09B-4CEA-A5E9-BA8177B6BCA1}">
      <dgm:prSet/>
      <dgm:spPr/>
      <dgm:t>
        <a:bodyPr/>
        <a:lstStyle/>
        <a:p>
          <a:endParaRPr lang="en-US"/>
        </a:p>
      </dgm:t>
    </dgm:pt>
    <dgm:pt modelId="{4CAB9E12-FA57-4F51-AA47-94B6711278A1}">
      <dgm:prSet phldrT="[Text]" custT="1"/>
      <dgm:spPr>
        <a:xfrm>
          <a:off x="1918089" y="2079706"/>
          <a:ext cx="1205840" cy="418627"/>
        </a:xfrm>
        <a:solidFill>
          <a:srgbClr val="ACD09B"/>
        </a:solidFill>
      </dgm:spPr>
      <dgm:t>
        <a:bodyPr/>
        <a:lstStyle/>
        <a:p>
          <a:pPr>
            <a:buNone/>
          </a:pPr>
          <a:r>
            <a:rPr lang="en-US" sz="900" b="1" dirty="0">
              <a:latin typeface="Calibri" panose="020F0502020204030204"/>
              <a:ea typeface="+mn-ea"/>
              <a:cs typeface="+mn-cs"/>
            </a:rPr>
            <a:t>Yield Committee (Recruitment)*, Chair </a:t>
          </a:r>
        </a:p>
        <a:p>
          <a:pPr>
            <a:buNone/>
          </a:pPr>
          <a:r>
            <a:rPr lang="en-US" sz="900" b="0" i="1" dirty="0">
              <a:highlight>
                <a:srgbClr val="FFFF00"/>
              </a:highlight>
              <a:latin typeface="Calibri" panose="020F0502020204030204"/>
              <a:ea typeface="+mn-ea"/>
              <a:cs typeface="+mn-cs"/>
            </a:rPr>
            <a:t>Jen </a:t>
          </a:r>
          <a:r>
            <a:rPr lang="en-US" sz="900" b="0" i="1" dirty="0" err="1">
              <a:highlight>
                <a:srgbClr val="FFFF00"/>
              </a:highlight>
              <a:latin typeface="Calibri" panose="020F0502020204030204"/>
              <a:ea typeface="+mn-ea"/>
              <a:cs typeface="+mn-cs"/>
            </a:rPr>
            <a:t>McCamis</a:t>
          </a:r>
          <a:r>
            <a:rPr lang="en-US" sz="900" b="0" i="1" dirty="0">
              <a:highlight>
                <a:srgbClr val="FFFF00"/>
              </a:highlight>
              <a:latin typeface="Calibri" panose="020F0502020204030204"/>
              <a:ea typeface="+mn-ea"/>
              <a:cs typeface="+mn-cs"/>
            </a:rPr>
            <a:t> &amp; Faculty, Co-Chairs</a:t>
          </a:r>
        </a:p>
        <a:p>
          <a:pPr>
            <a:buNone/>
          </a:pPr>
          <a:endParaRPr lang="en-US" sz="900" b="0" i="1" dirty="0">
            <a:latin typeface="Calibri" panose="020F0502020204030204"/>
            <a:ea typeface="+mn-ea"/>
            <a:cs typeface="+mn-cs"/>
          </a:endParaRPr>
        </a:p>
        <a:p>
          <a:pPr>
            <a:buNone/>
          </a:pPr>
          <a:r>
            <a:rPr lang="en-US" sz="900" b="0" i="1" dirty="0">
              <a:latin typeface="Calibri" panose="020F0502020204030204"/>
              <a:ea typeface="+mn-ea"/>
              <a:cs typeface="+mn-cs"/>
            </a:rPr>
            <a:t>College Reps</a:t>
          </a:r>
        </a:p>
        <a:p>
          <a:pPr>
            <a:buNone/>
          </a:pPr>
          <a:r>
            <a:rPr lang="en-US" sz="900" b="0" i="1" dirty="0">
              <a:latin typeface="Calibri" panose="020F0502020204030204"/>
              <a:ea typeface="+mn-ea"/>
              <a:cs typeface="+mn-cs"/>
            </a:rPr>
            <a:t>VP Academic Affairs</a:t>
          </a:r>
        </a:p>
      </dgm:t>
    </dgm:pt>
    <dgm:pt modelId="{55CC52E5-BB38-4422-AD05-0539E6FFC856}" type="parTrans" cxnId="{01EE62AC-5D44-4BAE-806C-9D52177C7C22}">
      <dgm:prSet/>
      <dgm:spPr/>
      <dgm:t>
        <a:bodyPr/>
        <a:lstStyle/>
        <a:p>
          <a:endParaRPr lang="en-US"/>
        </a:p>
      </dgm:t>
    </dgm:pt>
    <dgm:pt modelId="{C38FB8D9-AF63-444E-91CC-B7F34F5FF511}" type="sibTrans" cxnId="{01EE62AC-5D44-4BAE-806C-9D52177C7C22}">
      <dgm:prSet/>
      <dgm:spPr/>
      <dgm:t>
        <a:bodyPr/>
        <a:lstStyle/>
        <a:p>
          <a:endParaRPr lang="en-US"/>
        </a:p>
      </dgm:t>
    </dgm:pt>
    <dgm:pt modelId="{3FDFAFD7-E84E-4BB6-8ECC-90A13F0EE104}">
      <dgm:prSet phldrT="[Text]" custT="1"/>
      <dgm:spPr>
        <a:xfrm>
          <a:off x="1918089" y="2079706"/>
          <a:ext cx="1205840" cy="418627"/>
        </a:xfrm>
        <a:solidFill>
          <a:srgbClr val="ACD09B"/>
        </a:solidFill>
      </dgm:spPr>
      <dgm:t>
        <a:bodyPr/>
        <a:lstStyle/>
        <a:p>
          <a:pPr>
            <a:buNone/>
          </a:pPr>
          <a:r>
            <a:rPr lang="en-US" sz="900" b="1" dirty="0">
              <a:latin typeface="Calibri" panose="020F0502020204030204"/>
              <a:ea typeface="+mn-ea"/>
              <a:cs typeface="+mn-cs"/>
            </a:rPr>
            <a:t>Student-Centered Data, Chair(s)</a:t>
          </a:r>
        </a:p>
        <a:p>
          <a:pPr>
            <a:buNone/>
          </a:pPr>
          <a:r>
            <a:rPr lang="en-US" sz="900" b="0" i="1" dirty="0">
              <a:highlight>
                <a:srgbClr val="FFFF00"/>
              </a:highlight>
              <a:latin typeface="Calibri" panose="020F0502020204030204"/>
              <a:ea typeface="+mn-ea"/>
              <a:cs typeface="+mn-cs"/>
            </a:rPr>
            <a:t>Tammy </a:t>
          </a:r>
          <a:r>
            <a:rPr lang="en-US" sz="900" b="0" i="1" dirty="0" err="1">
              <a:highlight>
                <a:srgbClr val="FFFF00"/>
              </a:highlight>
              <a:latin typeface="Calibri" panose="020F0502020204030204"/>
              <a:ea typeface="+mn-ea"/>
              <a:cs typeface="+mn-cs"/>
            </a:rPr>
            <a:t>Kahrig</a:t>
          </a:r>
          <a:r>
            <a:rPr lang="en-US" sz="900" b="0" i="1" dirty="0">
              <a:highlight>
                <a:srgbClr val="FFFF00"/>
              </a:highlight>
              <a:latin typeface="Calibri" panose="020F0502020204030204"/>
              <a:ea typeface="+mn-ea"/>
              <a:cs typeface="+mn-cs"/>
            </a:rPr>
            <a:t> &amp; Aaron </a:t>
          </a:r>
          <a:r>
            <a:rPr lang="en-US" sz="900" b="0" i="1" dirty="0" err="1">
              <a:highlight>
                <a:srgbClr val="FFFF00"/>
              </a:highlight>
              <a:latin typeface="Calibri" panose="020F0502020204030204"/>
              <a:ea typeface="+mn-ea"/>
              <a:cs typeface="+mn-cs"/>
            </a:rPr>
            <a:t>Skira</a:t>
          </a:r>
          <a:r>
            <a:rPr lang="en-US" sz="900" b="0" i="1" dirty="0">
              <a:highlight>
                <a:srgbClr val="FFFF00"/>
              </a:highlight>
              <a:latin typeface="Calibri" panose="020F0502020204030204"/>
              <a:ea typeface="+mn-ea"/>
              <a:cs typeface="+mn-cs"/>
            </a:rPr>
            <a:t>, Co-Chairs</a:t>
          </a:r>
        </a:p>
        <a:p>
          <a:pPr>
            <a:buNone/>
          </a:pPr>
          <a:endParaRPr lang="en-US" sz="900" b="0" i="1" dirty="0">
            <a:latin typeface="Calibri" panose="020F0502020204030204"/>
            <a:ea typeface="+mn-ea"/>
            <a:cs typeface="+mn-cs"/>
          </a:endParaRPr>
        </a:p>
        <a:p>
          <a:pPr>
            <a:buNone/>
          </a:pPr>
          <a:r>
            <a:rPr lang="en-US" sz="900" b="0" i="1" dirty="0">
              <a:latin typeface="Calibri" panose="020F0502020204030204"/>
              <a:ea typeface="+mn-ea"/>
              <a:cs typeface="+mn-cs"/>
            </a:rPr>
            <a:t>Staff</a:t>
          </a:r>
        </a:p>
        <a:p>
          <a:pPr>
            <a:buNone/>
          </a:pPr>
          <a:r>
            <a:rPr lang="en-US" sz="900" b="0" i="1" dirty="0">
              <a:latin typeface="Calibri" panose="020F0502020204030204"/>
              <a:ea typeface="+mn-ea"/>
              <a:cs typeface="+mn-cs"/>
            </a:rPr>
            <a:t>Admin </a:t>
          </a:r>
        </a:p>
      </dgm:t>
    </dgm:pt>
    <dgm:pt modelId="{B5C03E2C-BF45-490D-A19E-F88E16A63B7E}" type="parTrans" cxnId="{2226D4B4-059F-4E9C-AC4A-B754FEDBE6C3}">
      <dgm:prSet/>
      <dgm:spPr/>
      <dgm:t>
        <a:bodyPr/>
        <a:lstStyle/>
        <a:p>
          <a:endParaRPr lang="en-US"/>
        </a:p>
      </dgm:t>
    </dgm:pt>
    <dgm:pt modelId="{CB11AC3C-687B-4F1B-8E37-ACD6ABF98D18}" type="sibTrans" cxnId="{2226D4B4-059F-4E9C-AC4A-B754FEDBE6C3}">
      <dgm:prSet/>
      <dgm:spPr/>
      <dgm:t>
        <a:bodyPr/>
        <a:lstStyle/>
        <a:p>
          <a:endParaRPr lang="en-US"/>
        </a:p>
      </dgm:t>
    </dgm:pt>
    <dgm:pt modelId="{37BB1D29-A6E7-4677-8E8D-3824524527E4}">
      <dgm:prSet phldrT="[Text]" custT="1"/>
      <dgm:spPr>
        <a:xfrm>
          <a:off x="1918089" y="2079706"/>
          <a:ext cx="1205840" cy="418627"/>
        </a:xfrm>
        <a:solidFill>
          <a:srgbClr val="ACD09B"/>
        </a:solidFill>
      </dgm:spPr>
      <dgm:t>
        <a:bodyPr/>
        <a:lstStyle/>
        <a:p>
          <a:pPr>
            <a:buNone/>
          </a:pPr>
          <a:r>
            <a:rPr lang="en-US" sz="900" b="1" dirty="0">
              <a:latin typeface="Calibri" panose="020F0502020204030204"/>
              <a:ea typeface="+mn-ea"/>
              <a:cs typeface="+mn-cs"/>
            </a:rPr>
            <a:t>Student-Centered Policies, Chair(s)</a:t>
          </a:r>
        </a:p>
        <a:p>
          <a:pPr>
            <a:buNone/>
          </a:pPr>
          <a:r>
            <a:rPr lang="en-US" sz="900" b="1" dirty="0">
              <a:latin typeface="Calibri" panose="020F0502020204030204"/>
              <a:ea typeface="+mn-ea"/>
              <a:cs typeface="+mn-cs"/>
            </a:rPr>
            <a:t> </a:t>
          </a:r>
          <a:r>
            <a:rPr lang="en-US" sz="900" b="0" i="1" dirty="0">
              <a:highlight>
                <a:srgbClr val="FFFF00"/>
              </a:highlight>
              <a:latin typeface="Calibri" panose="020F0502020204030204"/>
              <a:ea typeface="+mn-ea"/>
              <a:cs typeface="+mn-cs"/>
            </a:rPr>
            <a:t>Amanda Spencer, UAAC* &amp; Faculty, Co-Chairs</a:t>
          </a:r>
        </a:p>
        <a:p>
          <a:pPr>
            <a:buNone/>
          </a:pPr>
          <a:r>
            <a:rPr lang="en-US" sz="900" b="0" i="1" dirty="0">
              <a:latin typeface="Calibri" panose="020F0502020204030204"/>
              <a:ea typeface="+mn-ea"/>
              <a:cs typeface="+mn-cs"/>
            </a:rPr>
            <a:t>-USSC*</a:t>
          </a:r>
        </a:p>
        <a:p>
          <a:pPr>
            <a:buNone/>
          </a:pPr>
          <a:r>
            <a:rPr lang="en-US" sz="900" b="0" i="1" dirty="0">
              <a:latin typeface="Calibri" panose="020F0502020204030204"/>
              <a:ea typeface="+mn-ea"/>
              <a:cs typeface="+mn-cs"/>
            </a:rPr>
            <a:t>-UPAC*</a:t>
          </a:r>
        </a:p>
        <a:p>
          <a:pPr>
            <a:buNone/>
          </a:pPr>
          <a:r>
            <a:rPr lang="en-US" sz="900" b="0" i="1" dirty="0">
              <a:highlight>
                <a:srgbClr val="FFFF00"/>
              </a:highlight>
              <a:latin typeface="Calibri" panose="020F0502020204030204"/>
              <a:ea typeface="+mn-ea"/>
              <a:cs typeface="+mn-cs"/>
            </a:rPr>
            <a:t>-Staff Senate </a:t>
          </a:r>
        </a:p>
        <a:p>
          <a:pPr>
            <a:buNone/>
          </a:pPr>
          <a:r>
            <a:rPr lang="en-US" sz="900" b="0" i="1" dirty="0">
              <a:latin typeface="Calibri" panose="020F0502020204030204"/>
              <a:ea typeface="+mn-ea"/>
              <a:cs typeface="+mn-cs"/>
            </a:rPr>
            <a:t>-Mary Holland, Registrar</a:t>
          </a:r>
        </a:p>
        <a:p>
          <a:pPr>
            <a:buNone/>
          </a:pPr>
          <a:r>
            <a:rPr lang="en-US" sz="900" b="0" i="1" dirty="0">
              <a:latin typeface="Calibri" panose="020F0502020204030204"/>
              <a:ea typeface="+mn-ea"/>
              <a:cs typeface="+mn-cs"/>
            </a:rPr>
            <a:t>-Tammy </a:t>
          </a:r>
          <a:r>
            <a:rPr lang="en-US" sz="900" b="0" i="1" dirty="0" err="1">
              <a:latin typeface="Calibri" panose="020F0502020204030204"/>
              <a:ea typeface="+mn-ea"/>
              <a:cs typeface="+mn-cs"/>
            </a:rPr>
            <a:t>Kahrig</a:t>
          </a:r>
          <a:r>
            <a:rPr lang="en-US" sz="900" b="0" i="1" dirty="0">
              <a:latin typeface="Calibri" panose="020F0502020204030204"/>
              <a:ea typeface="+mn-ea"/>
              <a:cs typeface="+mn-cs"/>
            </a:rPr>
            <a:t>, VP</a:t>
          </a:r>
        </a:p>
        <a:p>
          <a:pPr>
            <a:buNone/>
          </a:pPr>
          <a:r>
            <a:rPr lang="en-US" sz="900" b="0" i="1" dirty="0">
              <a:latin typeface="Calibri" panose="020F0502020204030204"/>
              <a:ea typeface="+mn-ea"/>
              <a:cs typeface="+mn-cs"/>
            </a:rPr>
            <a:t>-</a:t>
          </a:r>
          <a:r>
            <a:rPr lang="en-US" sz="900" b="0" i="1" dirty="0" err="1">
              <a:latin typeface="Calibri" panose="020F0502020204030204"/>
              <a:ea typeface="+mn-ea"/>
              <a:cs typeface="+mn-cs"/>
            </a:rPr>
            <a:t>Quatez</a:t>
          </a:r>
          <a:r>
            <a:rPr lang="en-US" sz="900" b="0" i="1" dirty="0">
              <a:latin typeface="Calibri" panose="020F0502020204030204"/>
              <a:ea typeface="+mn-ea"/>
              <a:cs typeface="+mn-cs"/>
            </a:rPr>
            <a:t> Scott - IE</a:t>
          </a:r>
        </a:p>
        <a:p>
          <a:pPr>
            <a:buNone/>
          </a:pPr>
          <a:r>
            <a:rPr lang="en-US" sz="900" b="0" i="1" dirty="0">
              <a:latin typeface="Calibri" panose="020F0502020204030204"/>
              <a:ea typeface="+mn-ea"/>
              <a:cs typeface="+mn-cs"/>
            </a:rPr>
            <a:t> </a:t>
          </a:r>
          <a:endParaRPr lang="en-US" sz="900" dirty="0"/>
        </a:p>
      </dgm:t>
    </dgm:pt>
    <dgm:pt modelId="{39FE34D7-72A7-4025-8F44-38110EB6CD0F}" type="parTrans" cxnId="{1851641C-7773-414D-B7D2-AFB2B29B9574}">
      <dgm:prSet/>
      <dgm:spPr/>
      <dgm:t>
        <a:bodyPr/>
        <a:lstStyle/>
        <a:p>
          <a:endParaRPr lang="en-US"/>
        </a:p>
      </dgm:t>
    </dgm:pt>
    <dgm:pt modelId="{0BD94657-A2CA-4E69-9C7B-C40FE50F5E61}" type="sibTrans" cxnId="{1851641C-7773-414D-B7D2-AFB2B29B9574}">
      <dgm:prSet/>
      <dgm:spPr/>
      <dgm:t>
        <a:bodyPr/>
        <a:lstStyle/>
        <a:p>
          <a:endParaRPr lang="en-US"/>
        </a:p>
      </dgm:t>
    </dgm:pt>
    <dgm:pt modelId="{3B5359CE-15D8-4231-AD6B-55EC10384DFA}">
      <dgm:prSet phldrT="[Text]" custT="1"/>
      <dgm:spPr>
        <a:xfrm>
          <a:off x="1918089" y="2079706"/>
          <a:ext cx="1205840" cy="418627"/>
        </a:xfrm>
        <a:solidFill>
          <a:srgbClr val="ACD09B"/>
        </a:solidFill>
      </dgm:spPr>
      <dgm:t>
        <a:bodyPr/>
        <a:lstStyle/>
        <a:p>
          <a:pPr>
            <a:buNone/>
          </a:pPr>
          <a:r>
            <a:rPr lang="en-US" sz="900" b="1" dirty="0">
              <a:latin typeface="Calibri" panose="020F0502020204030204"/>
              <a:ea typeface="+mn-ea"/>
              <a:cs typeface="+mn-cs"/>
            </a:rPr>
            <a:t>Student-Centered Instructional Practices, Chair(s) </a:t>
          </a:r>
        </a:p>
        <a:p>
          <a:pPr>
            <a:buNone/>
          </a:pPr>
          <a:r>
            <a:rPr lang="en-US" sz="900" b="0" i="1" dirty="0">
              <a:highlight>
                <a:srgbClr val="FFFF00"/>
              </a:highlight>
              <a:latin typeface="Calibri" panose="020F0502020204030204"/>
              <a:ea typeface="+mn-ea"/>
              <a:cs typeface="+mn-cs"/>
            </a:rPr>
            <a:t>Lisa Kenyon &amp;</a:t>
          </a:r>
        </a:p>
        <a:p>
          <a:pPr>
            <a:buNone/>
          </a:pPr>
          <a:r>
            <a:rPr lang="en-US" sz="900" b="0" i="1" dirty="0">
              <a:highlight>
                <a:srgbClr val="FFFF00"/>
              </a:highlight>
              <a:latin typeface="Calibri" panose="020F0502020204030204"/>
              <a:ea typeface="+mn-ea"/>
              <a:cs typeface="+mn-cs"/>
            </a:rPr>
            <a:t>Faculty</a:t>
          </a:r>
        </a:p>
        <a:p>
          <a:pPr>
            <a:buNone/>
          </a:pPr>
          <a:r>
            <a:rPr lang="en-US" sz="900" b="0" i="1" dirty="0">
              <a:latin typeface="Calibri" panose="020F0502020204030204"/>
              <a:ea typeface="+mn-ea"/>
              <a:cs typeface="+mn-cs"/>
            </a:rPr>
            <a:t> </a:t>
          </a:r>
        </a:p>
        <a:p>
          <a:pPr>
            <a:buNone/>
          </a:pPr>
          <a:r>
            <a:rPr lang="en-US" sz="900" b="0" i="1" dirty="0">
              <a:latin typeface="Calibri" panose="020F0502020204030204"/>
              <a:ea typeface="+mn-ea"/>
              <a:cs typeface="+mn-cs"/>
            </a:rPr>
            <a:t>4 faculty members</a:t>
          </a:r>
        </a:p>
        <a:p>
          <a:pPr>
            <a:buNone/>
          </a:pPr>
          <a:endParaRPr lang="en-US" sz="900" b="0" i="1" dirty="0">
            <a:latin typeface="Calibri" panose="020F0502020204030204"/>
            <a:ea typeface="+mn-ea"/>
            <a:cs typeface="+mn-cs"/>
          </a:endParaRPr>
        </a:p>
      </dgm:t>
    </dgm:pt>
    <dgm:pt modelId="{1C0970AF-031B-46EF-BF20-D396B2BFEBB2}" type="parTrans" cxnId="{55E42CC5-33C1-461F-B60D-C81393A044E0}">
      <dgm:prSet/>
      <dgm:spPr/>
      <dgm:t>
        <a:bodyPr/>
        <a:lstStyle/>
        <a:p>
          <a:endParaRPr lang="en-US"/>
        </a:p>
      </dgm:t>
    </dgm:pt>
    <dgm:pt modelId="{640D371B-EA41-443B-AA55-9F6C50A7850F}" type="sibTrans" cxnId="{55E42CC5-33C1-461F-B60D-C81393A044E0}">
      <dgm:prSet/>
      <dgm:spPr/>
      <dgm:t>
        <a:bodyPr/>
        <a:lstStyle/>
        <a:p>
          <a:endParaRPr lang="en-US"/>
        </a:p>
      </dgm:t>
    </dgm:pt>
    <dgm:pt modelId="{4ECC364A-F1DE-45E4-A93A-C3086A568BCF}">
      <dgm:prSet phldrT="[Text]" custT="1"/>
      <dgm:spPr>
        <a:xfrm>
          <a:off x="1918089" y="2079706"/>
          <a:ext cx="1205840" cy="418627"/>
        </a:xfrm>
        <a:solidFill>
          <a:srgbClr val="ACD09B"/>
        </a:solidFill>
      </dgm:spPr>
      <dgm:t>
        <a:bodyPr/>
        <a:lstStyle/>
        <a:p>
          <a:pPr>
            <a:buNone/>
          </a:pPr>
          <a:r>
            <a:rPr lang="en-US" sz="900" b="1" dirty="0">
              <a:latin typeface="Calibri" panose="020F0502020204030204"/>
              <a:ea typeface="+mn-ea"/>
              <a:cs typeface="+mn-cs"/>
            </a:rPr>
            <a:t>New Student Experience, Chair(s) </a:t>
          </a:r>
        </a:p>
        <a:p>
          <a:pPr>
            <a:buNone/>
          </a:pPr>
          <a:r>
            <a:rPr lang="en-US" sz="900" b="0" i="1" dirty="0">
              <a:highlight>
                <a:srgbClr val="FFFF00"/>
              </a:highlight>
              <a:latin typeface="Calibri" panose="020F0502020204030204"/>
              <a:ea typeface="+mn-ea"/>
              <a:cs typeface="+mn-cs"/>
            </a:rPr>
            <a:t>Dean,  &amp; Joanie Hendricks, Co-Chairs</a:t>
          </a:r>
        </a:p>
        <a:p>
          <a:pPr>
            <a:buNone/>
          </a:pPr>
          <a:r>
            <a:rPr lang="en-US" sz="900" b="0" i="1" dirty="0">
              <a:latin typeface="Calibri" panose="020F0502020204030204"/>
              <a:ea typeface="+mn-ea"/>
              <a:cs typeface="+mn-cs"/>
            </a:rPr>
            <a:t>Fac Senate, Chair</a:t>
          </a:r>
        </a:p>
        <a:p>
          <a:pPr>
            <a:buNone/>
          </a:pPr>
          <a:r>
            <a:rPr lang="en-US" sz="900" b="0" i="1" dirty="0">
              <a:latin typeface="Calibri" panose="020F0502020204030204"/>
              <a:ea typeface="+mn-ea"/>
              <a:cs typeface="+mn-cs"/>
            </a:rPr>
            <a:t>Staff Senate</a:t>
          </a:r>
        </a:p>
        <a:p>
          <a:pPr>
            <a:buNone/>
          </a:pPr>
          <a:r>
            <a:rPr lang="en-US" sz="900" b="0" i="1" dirty="0">
              <a:latin typeface="Calibri" panose="020F0502020204030204"/>
              <a:ea typeface="+mn-ea"/>
              <a:cs typeface="+mn-cs"/>
            </a:rPr>
            <a:t>SGA</a:t>
          </a:r>
        </a:p>
        <a:p>
          <a:pPr>
            <a:buNone/>
          </a:pPr>
          <a:r>
            <a:rPr lang="en-US" sz="900" b="0" i="1" dirty="0">
              <a:latin typeface="Calibri" panose="020F0502020204030204"/>
              <a:ea typeface="+mn-ea"/>
              <a:cs typeface="+mn-cs"/>
            </a:rPr>
            <a:t>Student Affairs</a:t>
          </a:r>
        </a:p>
        <a:p>
          <a:pPr>
            <a:buNone/>
          </a:pPr>
          <a:endParaRPr lang="en-US" sz="900" b="0" i="1" dirty="0">
            <a:latin typeface="Calibri" panose="020F0502020204030204"/>
            <a:ea typeface="+mn-ea"/>
            <a:cs typeface="+mn-cs"/>
          </a:endParaRPr>
        </a:p>
        <a:p>
          <a:pPr>
            <a:buNone/>
          </a:pPr>
          <a:endParaRPr lang="en-US" sz="900" b="0" i="1" dirty="0">
            <a:latin typeface="Calibri" panose="020F0502020204030204"/>
            <a:ea typeface="+mn-ea"/>
            <a:cs typeface="+mn-cs"/>
          </a:endParaRPr>
        </a:p>
      </dgm:t>
    </dgm:pt>
    <dgm:pt modelId="{705D04AD-FDC6-40BC-AE61-B3AE80F83B23}" type="parTrans" cxnId="{C05D7B71-C957-4B30-8903-61D83B5E4FF6}">
      <dgm:prSet/>
      <dgm:spPr/>
      <dgm:t>
        <a:bodyPr/>
        <a:lstStyle/>
        <a:p>
          <a:endParaRPr lang="en-US"/>
        </a:p>
      </dgm:t>
    </dgm:pt>
    <dgm:pt modelId="{ECAF3E28-0BA0-401A-9DC3-88DF0E7AB78B}" type="sibTrans" cxnId="{C05D7B71-C957-4B30-8903-61D83B5E4FF6}">
      <dgm:prSet/>
      <dgm:spPr/>
      <dgm:t>
        <a:bodyPr/>
        <a:lstStyle/>
        <a:p>
          <a:endParaRPr lang="en-US"/>
        </a:p>
      </dgm:t>
    </dgm:pt>
    <dgm:pt modelId="{7645E5E1-6B65-4878-B700-41AF524BDE97}">
      <dgm:prSet phldrT="[Text]" custT="1"/>
      <dgm:spPr>
        <a:xfrm>
          <a:off x="1918089" y="2079706"/>
          <a:ext cx="1205840" cy="418627"/>
        </a:xfrm>
        <a:solidFill>
          <a:srgbClr val="ACD09B"/>
        </a:solidFill>
      </dgm:spPr>
      <dgm:t>
        <a:bodyPr/>
        <a:lstStyle/>
        <a:p>
          <a:pPr>
            <a:buNone/>
          </a:pPr>
          <a:r>
            <a:rPr lang="en-US" sz="900" b="1" dirty="0">
              <a:latin typeface="+mn-lt"/>
              <a:ea typeface="+mn-ea"/>
              <a:cs typeface="+mn-cs"/>
            </a:rPr>
            <a:t>Supportive Campus Culture, Chair(s)</a:t>
          </a:r>
        </a:p>
        <a:p>
          <a:pPr>
            <a:buNone/>
          </a:pPr>
          <a:r>
            <a:rPr lang="en-US" sz="900" b="0" i="1" dirty="0">
              <a:highlight>
                <a:srgbClr val="FFFF00"/>
              </a:highlight>
              <a:latin typeface="+mn-lt"/>
              <a:ea typeface="+mn-ea"/>
              <a:cs typeface="+mn-cs"/>
            </a:rPr>
            <a:t>Chris Taylor &amp;</a:t>
          </a:r>
        </a:p>
        <a:p>
          <a:pPr>
            <a:buNone/>
          </a:pPr>
          <a:r>
            <a:rPr lang="en-US" sz="900" b="0" i="1" dirty="0">
              <a:highlight>
                <a:srgbClr val="FFFF00"/>
              </a:highlight>
              <a:latin typeface="+mn-lt"/>
              <a:ea typeface="+mn-ea"/>
              <a:cs typeface="+mn-cs"/>
            </a:rPr>
            <a:t>Faculty, Co-Chairs </a:t>
          </a:r>
        </a:p>
        <a:p>
          <a:pPr>
            <a:buNone/>
          </a:pPr>
          <a:endParaRPr lang="en-US" sz="900" b="0" i="1" dirty="0">
            <a:latin typeface="+mn-lt"/>
            <a:ea typeface="+mn-ea"/>
            <a:cs typeface="+mn-cs"/>
          </a:endParaRPr>
        </a:p>
        <a:p>
          <a:pPr>
            <a:buNone/>
          </a:pPr>
          <a:r>
            <a:rPr lang="en-US" sz="900" b="0" i="1" dirty="0">
              <a:latin typeface="+mn-lt"/>
              <a:ea typeface="+mn-ea"/>
              <a:cs typeface="+mn-cs"/>
            </a:rPr>
            <a:t>-VP IE</a:t>
          </a:r>
        </a:p>
        <a:p>
          <a:pPr>
            <a:buNone/>
          </a:pPr>
          <a:r>
            <a:rPr lang="en-US" sz="900" b="0" i="1" dirty="0">
              <a:latin typeface="+mn-lt"/>
              <a:ea typeface="+mn-ea"/>
              <a:cs typeface="+mn-cs"/>
            </a:rPr>
            <a:t>-IE</a:t>
          </a:r>
        </a:p>
        <a:p>
          <a:pPr>
            <a:buNone/>
          </a:pPr>
          <a:r>
            <a:rPr lang="en-US" sz="900" b="0" i="1" dirty="0">
              <a:latin typeface="+mn-lt"/>
              <a:ea typeface="+mn-ea"/>
              <a:cs typeface="+mn-cs"/>
            </a:rPr>
            <a:t>-GSAC</a:t>
          </a:r>
        </a:p>
        <a:p>
          <a:pPr>
            <a:buNone/>
          </a:pPr>
          <a:r>
            <a:rPr lang="en-US" sz="900" b="0" i="1" dirty="0">
              <a:latin typeface="+mn-lt"/>
              <a:ea typeface="+mn-ea"/>
              <a:cs typeface="+mn-cs"/>
            </a:rPr>
            <a:t>-Sharon (Lynette) Jones</a:t>
          </a:r>
        </a:p>
        <a:p>
          <a:pPr>
            <a:buNone/>
          </a:pPr>
          <a:r>
            <a:rPr lang="en-US" sz="900" b="0" i="1" dirty="0">
              <a:highlight>
                <a:srgbClr val="FFFF00"/>
              </a:highlight>
              <a:latin typeface="+mn-lt"/>
              <a:ea typeface="+mn-ea"/>
              <a:cs typeface="+mn-cs"/>
            </a:rPr>
            <a:t>-Tim </a:t>
          </a:r>
          <a:r>
            <a:rPr lang="en-US" sz="900" b="0" i="1" dirty="0" err="1">
              <a:highlight>
                <a:srgbClr val="FFFF00"/>
              </a:highlight>
              <a:latin typeface="+mn-lt"/>
              <a:ea typeface="+mn-ea"/>
              <a:cs typeface="+mn-cs"/>
            </a:rPr>
            <a:t>Littell</a:t>
          </a:r>
          <a:endParaRPr lang="en-US" sz="900" dirty="0">
            <a:highlight>
              <a:srgbClr val="FFFF00"/>
            </a:highlight>
            <a:latin typeface="+mn-lt"/>
          </a:endParaRPr>
        </a:p>
      </dgm:t>
    </dgm:pt>
    <dgm:pt modelId="{C1C5100E-7FF6-4CCE-A847-47546F0F2B13}" type="parTrans" cxnId="{1C7AD715-5E49-425C-8C52-C7E0CCF222CF}">
      <dgm:prSet/>
      <dgm:spPr/>
      <dgm:t>
        <a:bodyPr/>
        <a:lstStyle/>
        <a:p>
          <a:endParaRPr lang="en-US"/>
        </a:p>
      </dgm:t>
    </dgm:pt>
    <dgm:pt modelId="{F3E65C10-4BB7-4528-9CF9-E9E1F03A1511}" type="sibTrans" cxnId="{1C7AD715-5E49-425C-8C52-C7E0CCF222CF}">
      <dgm:prSet/>
      <dgm:spPr/>
      <dgm:t>
        <a:bodyPr/>
        <a:lstStyle/>
        <a:p>
          <a:endParaRPr lang="en-US"/>
        </a:p>
      </dgm:t>
    </dgm:pt>
    <dgm:pt modelId="{C6DB8C8D-78E8-4CC9-BF77-780D3CD0866A}">
      <dgm:prSet phldrT="[Text]" custT="1"/>
      <dgm:spPr>
        <a:xfrm>
          <a:off x="1918089" y="2079706"/>
          <a:ext cx="1205840" cy="418627"/>
        </a:xfrm>
        <a:solidFill>
          <a:srgbClr val="ACD09B"/>
        </a:solidFill>
      </dgm:spPr>
      <dgm:t>
        <a:bodyPr/>
        <a:lstStyle/>
        <a:p>
          <a:pPr>
            <a:buNone/>
          </a:pPr>
          <a:r>
            <a:rPr lang="en-US" sz="900" b="1" dirty="0">
              <a:latin typeface="+mn-lt"/>
            </a:rPr>
            <a:t>Experiential Learning &amp; Workforce Development, Chair(s)</a:t>
          </a:r>
        </a:p>
        <a:p>
          <a:pPr>
            <a:buNone/>
          </a:pPr>
          <a:endParaRPr lang="en-US" sz="900" b="1" dirty="0">
            <a:latin typeface="+mn-lt"/>
          </a:endParaRPr>
        </a:p>
        <a:p>
          <a:pPr>
            <a:buNone/>
          </a:pPr>
          <a:r>
            <a:rPr lang="en-US" sz="900" b="0" i="1" dirty="0">
              <a:highlight>
                <a:srgbClr val="FFFF00"/>
              </a:highlight>
              <a:latin typeface="+mn-lt"/>
            </a:rPr>
            <a:t>Kendell Goodrich &amp; Career Service Co-Chairs</a:t>
          </a:r>
        </a:p>
        <a:p>
          <a:pPr>
            <a:buNone/>
          </a:pPr>
          <a:r>
            <a:rPr lang="en-US" sz="900" b="0" i="1" dirty="0">
              <a:latin typeface="+mn-lt"/>
            </a:rPr>
            <a:t>Reps from Other Colleges</a:t>
          </a:r>
        </a:p>
        <a:p>
          <a:pPr>
            <a:buNone/>
          </a:pPr>
          <a:r>
            <a:rPr lang="en-US" sz="900" b="0" i="1" dirty="0">
              <a:latin typeface="Calibri" panose="020F0502020204030204"/>
              <a:ea typeface="+mn-ea"/>
              <a:cs typeface="+mn-cs"/>
            </a:rPr>
            <a:t>-</a:t>
          </a:r>
          <a:r>
            <a:rPr lang="en-US" sz="900" b="0" i="1" dirty="0">
              <a:highlight>
                <a:srgbClr val="FFFF00"/>
              </a:highlight>
              <a:latin typeface="Calibri" panose="020F0502020204030204"/>
              <a:ea typeface="+mn-ea"/>
              <a:cs typeface="+mn-cs"/>
            </a:rPr>
            <a:t>Andy Froehle</a:t>
          </a:r>
          <a:endParaRPr lang="en-US" sz="900" b="0" i="1" dirty="0">
            <a:highlight>
              <a:srgbClr val="FFFF00"/>
            </a:highlight>
            <a:latin typeface="+mn-lt"/>
          </a:endParaRPr>
        </a:p>
      </dgm:t>
    </dgm:pt>
    <dgm:pt modelId="{20D8FCAA-3651-4F74-920A-5DEDC5EAE764}" type="parTrans" cxnId="{82D1AB1F-D52D-43F0-B122-224512B1920B}">
      <dgm:prSet/>
      <dgm:spPr/>
      <dgm:t>
        <a:bodyPr/>
        <a:lstStyle/>
        <a:p>
          <a:endParaRPr lang="en-US"/>
        </a:p>
      </dgm:t>
    </dgm:pt>
    <dgm:pt modelId="{4B8A389F-0A98-4533-9EEA-814C82E90897}" type="sibTrans" cxnId="{82D1AB1F-D52D-43F0-B122-224512B1920B}">
      <dgm:prSet/>
      <dgm:spPr/>
      <dgm:t>
        <a:bodyPr/>
        <a:lstStyle/>
        <a:p>
          <a:endParaRPr lang="en-US"/>
        </a:p>
      </dgm:t>
    </dgm:pt>
    <dgm:pt modelId="{B880AB47-D172-49B0-BCA7-7AA433ED88B8}" type="pres">
      <dgm:prSet presAssocID="{EB4D1E91-BA32-4C92-B33C-B5EE75A973DF}" presName="hierChild1" presStyleCnt="0">
        <dgm:presLayoutVars>
          <dgm:chPref val="1"/>
          <dgm:dir/>
          <dgm:animOne val="branch"/>
          <dgm:animLvl val="lvl"/>
          <dgm:resizeHandles/>
        </dgm:presLayoutVars>
      </dgm:prSet>
      <dgm:spPr/>
    </dgm:pt>
    <dgm:pt modelId="{C715903A-72A2-422B-A2AA-41DF12710716}" type="pres">
      <dgm:prSet presAssocID="{EB255378-4385-45E5-A313-39A8E450B302}" presName="hierRoot1" presStyleCnt="0"/>
      <dgm:spPr/>
    </dgm:pt>
    <dgm:pt modelId="{0559FBE1-277B-455C-8048-4128C4887810}" type="pres">
      <dgm:prSet presAssocID="{EB255378-4385-45E5-A313-39A8E450B302}" presName="composite" presStyleCnt="0"/>
      <dgm:spPr/>
    </dgm:pt>
    <dgm:pt modelId="{9CED084D-C428-41A3-8108-197DE8DE0E42}" type="pres">
      <dgm:prSet presAssocID="{EB255378-4385-45E5-A313-39A8E450B302}" presName="background" presStyleLbl="node0" presStyleIdx="0" presStyleCnt="1"/>
      <dgm:spPr>
        <a:solidFill>
          <a:srgbClr val="009800"/>
        </a:solidFill>
      </dgm:spPr>
    </dgm:pt>
    <dgm:pt modelId="{73B45249-9226-47D2-9A2C-EA07AF63CF6C}" type="pres">
      <dgm:prSet presAssocID="{EB255378-4385-45E5-A313-39A8E450B302}" presName="text" presStyleLbl="fgAcc0" presStyleIdx="0" presStyleCnt="1" custScaleX="1297305" custScaleY="305077" custLinFactNeighborX="628" custLinFactNeighborY="-30070">
        <dgm:presLayoutVars>
          <dgm:chPref val="3"/>
        </dgm:presLayoutVars>
      </dgm:prSet>
      <dgm:spPr/>
    </dgm:pt>
    <dgm:pt modelId="{92672B80-97A8-4CBD-AF84-3B4EB80451E7}" type="pres">
      <dgm:prSet presAssocID="{EB255378-4385-45E5-A313-39A8E450B302}" presName="hierChild2" presStyleCnt="0"/>
      <dgm:spPr/>
    </dgm:pt>
    <dgm:pt modelId="{07659A9A-B2C9-4B41-8E15-5BA6505B0518}" type="pres">
      <dgm:prSet presAssocID="{55CC52E5-BB38-4422-AD05-0539E6FFC856}" presName="Name10" presStyleLbl="parChTrans1D2" presStyleIdx="0" presStyleCnt="7"/>
      <dgm:spPr/>
    </dgm:pt>
    <dgm:pt modelId="{C8CAF570-2AA1-4F35-B0C8-D45E19778284}" type="pres">
      <dgm:prSet presAssocID="{4CAB9E12-FA57-4F51-AA47-94B6711278A1}" presName="hierRoot2" presStyleCnt="0"/>
      <dgm:spPr/>
    </dgm:pt>
    <dgm:pt modelId="{0655E1E0-FF1D-4A28-9EF3-43AEBF0E669D}" type="pres">
      <dgm:prSet presAssocID="{4CAB9E12-FA57-4F51-AA47-94B6711278A1}" presName="composite2" presStyleCnt="0"/>
      <dgm:spPr/>
    </dgm:pt>
    <dgm:pt modelId="{8D250DE4-FE9D-4A66-A422-A55A7AD4AD10}" type="pres">
      <dgm:prSet presAssocID="{4CAB9E12-FA57-4F51-AA47-94B6711278A1}" presName="background2" presStyleLbl="node2" presStyleIdx="0" presStyleCnt="7"/>
      <dgm:spPr>
        <a:solidFill>
          <a:srgbClr val="009800"/>
        </a:solidFill>
      </dgm:spPr>
    </dgm:pt>
    <dgm:pt modelId="{6363960A-AFE3-476E-8B9A-2CBCB68B90AC}" type="pres">
      <dgm:prSet presAssocID="{4CAB9E12-FA57-4F51-AA47-94B6711278A1}" presName="text2" presStyleLbl="fgAcc2" presStyleIdx="0" presStyleCnt="7" custScaleX="159855" custScaleY="904141">
        <dgm:presLayoutVars>
          <dgm:chPref val="3"/>
        </dgm:presLayoutVars>
      </dgm:prSet>
      <dgm:spPr/>
    </dgm:pt>
    <dgm:pt modelId="{15845FCE-E0C7-46C2-8107-CF349B12263D}" type="pres">
      <dgm:prSet presAssocID="{4CAB9E12-FA57-4F51-AA47-94B6711278A1}" presName="hierChild3" presStyleCnt="0"/>
      <dgm:spPr/>
    </dgm:pt>
    <dgm:pt modelId="{0C5D129A-7F72-494B-BE74-F0EBA64D88F5}" type="pres">
      <dgm:prSet presAssocID="{B5C03E2C-BF45-490D-A19E-F88E16A63B7E}" presName="Name10" presStyleLbl="parChTrans1D2" presStyleIdx="1" presStyleCnt="7"/>
      <dgm:spPr/>
    </dgm:pt>
    <dgm:pt modelId="{4E5CDA47-89FC-43A3-A131-50B7F90B5785}" type="pres">
      <dgm:prSet presAssocID="{3FDFAFD7-E84E-4BB6-8ECC-90A13F0EE104}" presName="hierRoot2" presStyleCnt="0"/>
      <dgm:spPr/>
    </dgm:pt>
    <dgm:pt modelId="{1F96C85D-DD64-4DF0-85A1-0C177DAAA0E4}" type="pres">
      <dgm:prSet presAssocID="{3FDFAFD7-E84E-4BB6-8ECC-90A13F0EE104}" presName="composite2" presStyleCnt="0"/>
      <dgm:spPr/>
    </dgm:pt>
    <dgm:pt modelId="{9BD5C733-1C8D-46B3-95BE-CBCF435655BB}" type="pres">
      <dgm:prSet presAssocID="{3FDFAFD7-E84E-4BB6-8ECC-90A13F0EE104}" presName="background2" presStyleLbl="node2" presStyleIdx="1" presStyleCnt="7"/>
      <dgm:spPr>
        <a:solidFill>
          <a:srgbClr val="009800"/>
        </a:solidFill>
      </dgm:spPr>
    </dgm:pt>
    <dgm:pt modelId="{4442C502-78E1-4817-B4EC-1641BC77853E}" type="pres">
      <dgm:prSet presAssocID="{3FDFAFD7-E84E-4BB6-8ECC-90A13F0EE104}" presName="text2" presStyleLbl="fgAcc2" presStyleIdx="1" presStyleCnt="7" custScaleX="146536" custScaleY="903912">
        <dgm:presLayoutVars>
          <dgm:chPref val="3"/>
        </dgm:presLayoutVars>
      </dgm:prSet>
      <dgm:spPr/>
    </dgm:pt>
    <dgm:pt modelId="{6EAE12AF-CFE9-4FE4-9557-313180927075}" type="pres">
      <dgm:prSet presAssocID="{3FDFAFD7-E84E-4BB6-8ECC-90A13F0EE104}" presName="hierChild3" presStyleCnt="0"/>
      <dgm:spPr/>
    </dgm:pt>
    <dgm:pt modelId="{D9E50B3E-C076-44C0-A321-E9793AFFAB50}" type="pres">
      <dgm:prSet presAssocID="{39FE34D7-72A7-4025-8F44-38110EB6CD0F}" presName="Name10" presStyleLbl="parChTrans1D2" presStyleIdx="2" presStyleCnt="7"/>
      <dgm:spPr/>
    </dgm:pt>
    <dgm:pt modelId="{88CF55F5-566F-495F-8F01-EA91717F1818}" type="pres">
      <dgm:prSet presAssocID="{37BB1D29-A6E7-4677-8E8D-3824524527E4}" presName="hierRoot2" presStyleCnt="0"/>
      <dgm:spPr/>
    </dgm:pt>
    <dgm:pt modelId="{FEC39D08-DA94-4303-AD99-AEC8A64A2C03}" type="pres">
      <dgm:prSet presAssocID="{37BB1D29-A6E7-4677-8E8D-3824524527E4}" presName="composite2" presStyleCnt="0"/>
      <dgm:spPr/>
    </dgm:pt>
    <dgm:pt modelId="{4D1DE526-BDCF-417B-82EF-53946FF24C33}" type="pres">
      <dgm:prSet presAssocID="{37BB1D29-A6E7-4677-8E8D-3824524527E4}" presName="background2" presStyleLbl="node2" presStyleIdx="2" presStyleCnt="7"/>
      <dgm:spPr>
        <a:solidFill>
          <a:srgbClr val="009800"/>
        </a:solidFill>
      </dgm:spPr>
    </dgm:pt>
    <dgm:pt modelId="{CCAAE5F0-B8BD-4351-A740-66ADD1D59F5F}" type="pres">
      <dgm:prSet presAssocID="{37BB1D29-A6E7-4677-8E8D-3824524527E4}" presName="text2" presStyleLbl="fgAcc2" presStyleIdx="2" presStyleCnt="7" custScaleX="146230" custScaleY="912988">
        <dgm:presLayoutVars>
          <dgm:chPref val="3"/>
        </dgm:presLayoutVars>
      </dgm:prSet>
      <dgm:spPr/>
    </dgm:pt>
    <dgm:pt modelId="{DC53A9FB-A334-404F-B7B3-1659F1DAC30A}" type="pres">
      <dgm:prSet presAssocID="{37BB1D29-A6E7-4677-8E8D-3824524527E4}" presName="hierChild3" presStyleCnt="0"/>
      <dgm:spPr/>
    </dgm:pt>
    <dgm:pt modelId="{1F7D5A2A-FF7A-4763-9F5B-B825D4D3BD86}" type="pres">
      <dgm:prSet presAssocID="{1C0970AF-031B-46EF-BF20-D396B2BFEBB2}" presName="Name10" presStyleLbl="parChTrans1D2" presStyleIdx="3" presStyleCnt="7"/>
      <dgm:spPr/>
    </dgm:pt>
    <dgm:pt modelId="{9CE19808-D1B7-4D6E-8F31-180198296083}" type="pres">
      <dgm:prSet presAssocID="{3B5359CE-15D8-4231-AD6B-55EC10384DFA}" presName="hierRoot2" presStyleCnt="0"/>
      <dgm:spPr/>
    </dgm:pt>
    <dgm:pt modelId="{3667F704-E885-4491-8469-1A0D3C3D403D}" type="pres">
      <dgm:prSet presAssocID="{3B5359CE-15D8-4231-AD6B-55EC10384DFA}" presName="composite2" presStyleCnt="0"/>
      <dgm:spPr/>
    </dgm:pt>
    <dgm:pt modelId="{96ED2FB7-3C1E-43D8-BA35-CB5FAE5F29D8}" type="pres">
      <dgm:prSet presAssocID="{3B5359CE-15D8-4231-AD6B-55EC10384DFA}" presName="background2" presStyleLbl="node2" presStyleIdx="3" presStyleCnt="7"/>
      <dgm:spPr>
        <a:solidFill>
          <a:srgbClr val="009800"/>
        </a:solidFill>
      </dgm:spPr>
    </dgm:pt>
    <dgm:pt modelId="{44E526B6-E4D0-4827-AD1C-749F17423E95}" type="pres">
      <dgm:prSet presAssocID="{3B5359CE-15D8-4231-AD6B-55EC10384DFA}" presName="text2" presStyleLbl="fgAcc2" presStyleIdx="3" presStyleCnt="7" custScaleX="133074" custScaleY="914854">
        <dgm:presLayoutVars>
          <dgm:chPref val="3"/>
        </dgm:presLayoutVars>
      </dgm:prSet>
      <dgm:spPr/>
    </dgm:pt>
    <dgm:pt modelId="{2875E810-197F-4E43-AF45-28A504D8F9FE}" type="pres">
      <dgm:prSet presAssocID="{3B5359CE-15D8-4231-AD6B-55EC10384DFA}" presName="hierChild3" presStyleCnt="0"/>
      <dgm:spPr/>
    </dgm:pt>
    <dgm:pt modelId="{F4D9CBD3-AD3F-43B5-861D-373D79C63F21}" type="pres">
      <dgm:prSet presAssocID="{705D04AD-FDC6-40BC-AE61-B3AE80F83B23}" presName="Name10" presStyleLbl="parChTrans1D2" presStyleIdx="4" presStyleCnt="7"/>
      <dgm:spPr/>
    </dgm:pt>
    <dgm:pt modelId="{A7614823-239C-4654-ADF0-E09F0CFF2071}" type="pres">
      <dgm:prSet presAssocID="{4ECC364A-F1DE-45E4-A93A-C3086A568BCF}" presName="hierRoot2" presStyleCnt="0"/>
      <dgm:spPr/>
    </dgm:pt>
    <dgm:pt modelId="{E100BD71-F4B9-4FD2-ACFA-01BF0549C9B2}" type="pres">
      <dgm:prSet presAssocID="{4ECC364A-F1DE-45E4-A93A-C3086A568BCF}" presName="composite2" presStyleCnt="0"/>
      <dgm:spPr/>
    </dgm:pt>
    <dgm:pt modelId="{BEE2E0FC-1CC9-4522-A083-FAD29BDC441D}" type="pres">
      <dgm:prSet presAssocID="{4ECC364A-F1DE-45E4-A93A-C3086A568BCF}" presName="background2" presStyleLbl="node2" presStyleIdx="4" presStyleCnt="7"/>
      <dgm:spPr>
        <a:solidFill>
          <a:srgbClr val="009800"/>
        </a:solidFill>
      </dgm:spPr>
    </dgm:pt>
    <dgm:pt modelId="{ACD286E4-A435-47AC-A4CB-B1E8E2892CC8}" type="pres">
      <dgm:prSet presAssocID="{4ECC364A-F1DE-45E4-A93A-C3086A568BCF}" presName="text2" presStyleLbl="fgAcc2" presStyleIdx="4" presStyleCnt="7" custScaleX="140626" custScaleY="904871">
        <dgm:presLayoutVars>
          <dgm:chPref val="3"/>
        </dgm:presLayoutVars>
      </dgm:prSet>
      <dgm:spPr/>
    </dgm:pt>
    <dgm:pt modelId="{BB783A65-BC7C-462D-A5DF-CFBDCF39AD39}" type="pres">
      <dgm:prSet presAssocID="{4ECC364A-F1DE-45E4-A93A-C3086A568BCF}" presName="hierChild3" presStyleCnt="0"/>
      <dgm:spPr/>
    </dgm:pt>
    <dgm:pt modelId="{51D4BCA7-85DD-45BE-A545-7DA00315967F}" type="pres">
      <dgm:prSet presAssocID="{C1C5100E-7FF6-4CCE-A847-47546F0F2B13}" presName="Name10" presStyleLbl="parChTrans1D2" presStyleIdx="5" presStyleCnt="7"/>
      <dgm:spPr/>
    </dgm:pt>
    <dgm:pt modelId="{EDDED500-582C-41C9-A389-2CD670B54C29}" type="pres">
      <dgm:prSet presAssocID="{7645E5E1-6B65-4878-B700-41AF524BDE97}" presName="hierRoot2" presStyleCnt="0"/>
      <dgm:spPr/>
    </dgm:pt>
    <dgm:pt modelId="{A3BFE052-7F66-41D5-878F-A6C088E64AE1}" type="pres">
      <dgm:prSet presAssocID="{7645E5E1-6B65-4878-B700-41AF524BDE97}" presName="composite2" presStyleCnt="0"/>
      <dgm:spPr/>
    </dgm:pt>
    <dgm:pt modelId="{16ED24C8-646B-4D03-B8FC-6CB04B9492B8}" type="pres">
      <dgm:prSet presAssocID="{7645E5E1-6B65-4878-B700-41AF524BDE97}" presName="background2" presStyleLbl="node2" presStyleIdx="5" presStyleCnt="7"/>
      <dgm:spPr>
        <a:solidFill>
          <a:srgbClr val="009800"/>
        </a:solidFill>
      </dgm:spPr>
    </dgm:pt>
    <dgm:pt modelId="{D72EDCBC-DF3E-4075-9835-1D871EDE3D2A}" type="pres">
      <dgm:prSet presAssocID="{7645E5E1-6B65-4878-B700-41AF524BDE97}" presName="text2" presStyleLbl="fgAcc2" presStyleIdx="5" presStyleCnt="7" custScaleX="136703" custScaleY="913365">
        <dgm:presLayoutVars>
          <dgm:chPref val="3"/>
        </dgm:presLayoutVars>
      </dgm:prSet>
      <dgm:spPr/>
    </dgm:pt>
    <dgm:pt modelId="{B4F06712-F05B-430C-8A7A-AEBD7E528648}" type="pres">
      <dgm:prSet presAssocID="{7645E5E1-6B65-4878-B700-41AF524BDE97}" presName="hierChild3" presStyleCnt="0"/>
      <dgm:spPr/>
    </dgm:pt>
    <dgm:pt modelId="{CF2D0461-0BC2-494A-BCA9-8859903FB04E}" type="pres">
      <dgm:prSet presAssocID="{20D8FCAA-3651-4F74-920A-5DEDC5EAE764}" presName="Name10" presStyleLbl="parChTrans1D2" presStyleIdx="6" presStyleCnt="7"/>
      <dgm:spPr/>
    </dgm:pt>
    <dgm:pt modelId="{CBE52B7F-56FC-4FF1-94BE-7F54CCE36DDB}" type="pres">
      <dgm:prSet presAssocID="{C6DB8C8D-78E8-4CC9-BF77-780D3CD0866A}" presName="hierRoot2" presStyleCnt="0"/>
      <dgm:spPr/>
    </dgm:pt>
    <dgm:pt modelId="{0C4AFBC0-17E3-4960-B8C0-F915C203FE59}" type="pres">
      <dgm:prSet presAssocID="{C6DB8C8D-78E8-4CC9-BF77-780D3CD0866A}" presName="composite2" presStyleCnt="0"/>
      <dgm:spPr/>
    </dgm:pt>
    <dgm:pt modelId="{A4E54BB2-E230-4099-8D51-DBE04A72D5A5}" type="pres">
      <dgm:prSet presAssocID="{C6DB8C8D-78E8-4CC9-BF77-780D3CD0866A}" presName="background2" presStyleLbl="node2" presStyleIdx="6" presStyleCnt="7"/>
      <dgm:spPr>
        <a:noFill/>
      </dgm:spPr>
    </dgm:pt>
    <dgm:pt modelId="{8C49FD93-A1E5-43F6-B3E8-F1E796A209B4}" type="pres">
      <dgm:prSet presAssocID="{C6DB8C8D-78E8-4CC9-BF77-780D3CD0866A}" presName="text2" presStyleLbl="fgAcc2" presStyleIdx="6" presStyleCnt="7" custScaleX="135464" custScaleY="906495">
        <dgm:presLayoutVars>
          <dgm:chPref val="3"/>
        </dgm:presLayoutVars>
      </dgm:prSet>
      <dgm:spPr/>
    </dgm:pt>
    <dgm:pt modelId="{E4EC2953-039E-41A2-86AF-F33C6F7D8BD7}" type="pres">
      <dgm:prSet presAssocID="{C6DB8C8D-78E8-4CC9-BF77-780D3CD0866A}" presName="hierChild3" presStyleCnt="0"/>
      <dgm:spPr/>
    </dgm:pt>
  </dgm:ptLst>
  <dgm:cxnLst>
    <dgm:cxn modelId="{60BFB303-7304-40A7-A28C-AE8A126354E4}" type="presOf" srcId="{EB255378-4385-45E5-A313-39A8E450B302}" destId="{73B45249-9226-47D2-9A2C-EA07AF63CF6C}" srcOrd="0" destOrd="0" presId="urn:microsoft.com/office/officeart/2005/8/layout/hierarchy1"/>
    <dgm:cxn modelId="{9CA38013-B89E-4EEA-8242-C52BCD9400D8}" type="presOf" srcId="{1C0970AF-031B-46EF-BF20-D396B2BFEBB2}" destId="{1F7D5A2A-FF7A-4763-9F5B-B825D4D3BD86}" srcOrd="0" destOrd="0" presId="urn:microsoft.com/office/officeart/2005/8/layout/hierarchy1"/>
    <dgm:cxn modelId="{B1BFD413-5616-42FA-B31B-C316BC8C074D}" type="presOf" srcId="{37BB1D29-A6E7-4677-8E8D-3824524527E4}" destId="{CCAAE5F0-B8BD-4351-A740-66ADD1D59F5F}" srcOrd="0" destOrd="0" presId="urn:microsoft.com/office/officeart/2005/8/layout/hierarchy1"/>
    <dgm:cxn modelId="{1C7AD715-5E49-425C-8C52-C7E0CCF222CF}" srcId="{EB255378-4385-45E5-A313-39A8E450B302}" destId="{7645E5E1-6B65-4878-B700-41AF524BDE97}" srcOrd="5" destOrd="0" parTransId="{C1C5100E-7FF6-4CCE-A847-47546F0F2B13}" sibTransId="{F3E65C10-4BB7-4528-9CF9-E9E1F03A1511}"/>
    <dgm:cxn modelId="{1851641C-7773-414D-B7D2-AFB2B29B9574}" srcId="{EB255378-4385-45E5-A313-39A8E450B302}" destId="{37BB1D29-A6E7-4677-8E8D-3824524527E4}" srcOrd="2" destOrd="0" parTransId="{39FE34D7-72A7-4025-8F44-38110EB6CD0F}" sibTransId="{0BD94657-A2CA-4E69-9C7B-C40FE50F5E61}"/>
    <dgm:cxn modelId="{82D1AB1F-D52D-43F0-B122-224512B1920B}" srcId="{EB255378-4385-45E5-A313-39A8E450B302}" destId="{C6DB8C8D-78E8-4CC9-BF77-780D3CD0866A}" srcOrd="6" destOrd="0" parTransId="{20D8FCAA-3651-4F74-920A-5DEDC5EAE764}" sibTransId="{4B8A389F-0A98-4533-9EEA-814C82E90897}"/>
    <dgm:cxn modelId="{B7A1D541-3774-4712-9E97-DC08BF63253F}" type="presOf" srcId="{705D04AD-FDC6-40BC-AE61-B3AE80F83B23}" destId="{F4D9CBD3-AD3F-43B5-861D-373D79C63F21}" srcOrd="0" destOrd="0" presId="urn:microsoft.com/office/officeart/2005/8/layout/hierarchy1"/>
    <dgm:cxn modelId="{884E2B44-5A8D-40AA-A512-84B9DA97F0F2}" type="presOf" srcId="{3B5359CE-15D8-4231-AD6B-55EC10384DFA}" destId="{44E526B6-E4D0-4827-AD1C-749F17423E95}" srcOrd="0" destOrd="0" presId="urn:microsoft.com/office/officeart/2005/8/layout/hierarchy1"/>
    <dgm:cxn modelId="{B72A765E-432A-4E89-ACB8-F4E76D517ABB}" type="presOf" srcId="{C1C5100E-7FF6-4CCE-A847-47546F0F2B13}" destId="{51D4BCA7-85DD-45BE-A545-7DA00315967F}" srcOrd="0" destOrd="0" presId="urn:microsoft.com/office/officeart/2005/8/layout/hierarchy1"/>
    <dgm:cxn modelId="{33A8B363-D5BB-40DD-B21A-12A6CF3650BD}" type="presOf" srcId="{3FDFAFD7-E84E-4BB6-8ECC-90A13F0EE104}" destId="{4442C502-78E1-4817-B4EC-1641BC77853E}" srcOrd="0" destOrd="0" presId="urn:microsoft.com/office/officeart/2005/8/layout/hierarchy1"/>
    <dgm:cxn modelId="{15E25464-BADC-4FE8-AC39-DB9685662161}" type="presOf" srcId="{4CAB9E12-FA57-4F51-AA47-94B6711278A1}" destId="{6363960A-AFE3-476E-8B9A-2CBCB68B90AC}" srcOrd="0" destOrd="0" presId="urn:microsoft.com/office/officeart/2005/8/layout/hierarchy1"/>
    <dgm:cxn modelId="{C05D7B71-C957-4B30-8903-61D83B5E4FF6}" srcId="{EB255378-4385-45E5-A313-39A8E450B302}" destId="{4ECC364A-F1DE-45E4-A93A-C3086A568BCF}" srcOrd="4" destOrd="0" parTransId="{705D04AD-FDC6-40BC-AE61-B3AE80F83B23}" sibTransId="{ECAF3E28-0BA0-401A-9DC3-88DF0E7AB78B}"/>
    <dgm:cxn modelId="{1613C089-800D-476E-9225-A8EF3B7491E0}" type="presOf" srcId="{39FE34D7-72A7-4025-8F44-38110EB6CD0F}" destId="{D9E50B3E-C076-44C0-A321-E9793AFFAB50}" srcOrd="0" destOrd="0" presId="urn:microsoft.com/office/officeart/2005/8/layout/hierarchy1"/>
    <dgm:cxn modelId="{494E059E-4E55-4EF7-877E-BAC5B7275E34}" type="presOf" srcId="{C6DB8C8D-78E8-4CC9-BF77-780D3CD0866A}" destId="{8C49FD93-A1E5-43F6-B3E8-F1E796A209B4}" srcOrd="0" destOrd="0" presId="urn:microsoft.com/office/officeart/2005/8/layout/hierarchy1"/>
    <dgm:cxn modelId="{511167A3-104D-41B6-886A-09BE85C008DC}" type="presOf" srcId="{B5C03E2C-BF45-490D-A19E-F88E16A63B7E}" destId="{0C5D129A-7F72-494B-BE74-F0EBA64D88F5}" srcOrd="0" destOrd="0" presId="urn:microsoft.com/office/officeart/2005/8/layout/hierarchy1"/>
    <dgm:cxn modelId="{0B38C4AA-8F98-45F2-A931-EAB56BC81B50}" type="presOf" srcId="{EB4D1E91-BA32-4C92-B33C-B5EE75A973DF}" destId="{B880AB47-D172-49B0-BCA7-7AA433ED88B8}" srcOrd="0" destOrd="0" presId="urn:microsoft.com/office/officeart/2005/8/layout/hierarchy1"/>
    <dgm:cxn modelId="{01EE62AC-5D44-4BAE-806C-9D52177C7C22}" srcId="{EB255378-4385-45E5-A313-39A8E450B302}" destId="{4CAB9E12-FA57-4F51-AA47-94B6711278A1}" srcOrd="0" destOrd="0" parTransId="{55CC52E5-BB38-4422-AD05-0539E6FFC856}" sibTransId="{C38FB8D9-AF63-444E-91CC-B7F34F5FF511}"/>
    <dgm:cxn modelId="{82344EAF-DD1D-465D-B706-AFD17862E61B}" type="presOf" srcId="{20D8FCAA-3651-4F74-920A-5DEDC5EAE764}" destId="{CF2D0461-0BC2-494A-BCA9-8859903FB04E}" srcOrd="0" destOrd="0" presId="urn:microsoft.com/office/officeart/2005/8/layout/hierarchy1"/>
    <dgm:cxn modelId="{4F2D26B4-C47D-4114-9A66-321F37E30F1D}" type="presOf" srcId="{7645E5E1-6B65-4878-B700-41AF524BDE97}" destId="{D72EDCBC-DF3E-4075-9835-1D871EDE3D2A}" srcOrd="0" destOrd="0" presId="urn:microsoft.com/office/officeart/2005/8/layout/hierarchy1"/>
    <dgm:cxn modelId="{2226D4B4-059F-4E9C-AC4A-B754FEDBE6C3}" srcId="{EB255378-4385-45E5-A313-39A8E450B302}" destId="{3FDFAFD7-E84E-4BB6-8ECC-90A13F0EE104}" srcOrd="1" destOrd="0" parTransId="{B5C03E2C-BF45-490D-A19E-F88E16A63B7E}" sibTransId="{CB11AC3C-687B-4F1B-8E37-ACD6ABF98D18}"/>
    <dgm:cxn modelId="{55E42CC5-33C1-461F-B60D-C81393A044E0}" srcId="{EB255378-4385-45E5-A313-39A8E450B302}" destId="{3B5359CE-15D8-4231-AD6B-55EC10384DFA}" srcOrd="3" destOrd="0" parTransId="{1C0970AF-031B-46EF-BF20-D396B2BFEBB2}" sibTransId="{640D371B-EA41-443B-AA55-9F6C50A7850F}"/>
    <dgm:cxn modelId="{E2B3C4E0-D766-4621-BE94-48ABB9E2E2D5}" type="presOf" srcId="{55CC52E5-BB38-4422-AD05-0539E6FFC856}" destId="{07659A9A-B2C9-4B41-8E15-5BA6505B0518}" srcOrd="0" destOrd="0" presId="urn:microsoft.com/office/officeart/2005/8/layout/hierarchy1"/>
    <dgm:cxn modelId="{71C7AFEA-B09B-4CEA-A5E9-BA8177B6BCA1}" srcId="{EB4D1E91-BA32-4C92-B33C-B5EE75A973DF}" destId="{EB255378-4385-45E5-A313-39A8E450B302}" srcOrd="0" destOrd="0" parTransId="{D5B211A0-C812-400D-BA29-6C1F12B264FE}" sibTransId="{FA04D502-3E93-431A-B7B6-CC3CD52505C0}"/>
    <dgm:cxn modelId="{658B65FD-8C7E-458F-A69C-8913787F1E11}" type="presOf" srcId="{4ECC364A-F1DE-45E4-A93A-C3086A568BCF}" destId="{ACD286E4-A435-47AC-A4CB-B1E8E2892CC8}" srcOrd="0" destOrd="0" presId="urn:microsoft.com/office/officeart/2005/8/layout/hierarchy1"/>
    <dgm:cxn modelId="{8FB5700E-D42D-431C-AF9F-F78F059BCDE5}" type="presParOf" srcId="{B880AB47-D172-49B0-BCA7-7AA433ED88B8}" destId="{C715903A-72A2-422B-A2AA-41DF12710716}" srcOrd="0" destOrd="0" presId="urn:microsoft.com/office/officeart/2005/8/layout/hierarchy1"/>
    <dgm:cxn modelId="{BA15DDA2-8BBE-43BF-BE74-03A3470121D7}" type="presParOf" srcId="{C715903A-72A2-422B-A2AA-41DF12710716}" destId="{0559FBE1-277B-455C-8048-4128C4887810}" srcOrd="0" destOrd="0" presId="urn:microsoft.com/office/officeart/2005/8/layout/hierarchy1"/>
    <dgm:cxn modelId="{D05E7B5C-3D81-4C8D-98B8-0960DC5AAE5A}" type="presParOf" srcId="{0559FBE1-277B-455C-8048-4128C4887810}" destId="{9CED084D-C428-41A3-8108-197DE8DE0E42}" srcOrd="0" destOrd="0" presId="urn:microsoft.com/office/officeart/2005/8/layout/hierarchy1"/>
    <dgm:cxn modelId="{5C4C2DEB-B60F-49FE-9E3F-8E7B8889CC0F}" type="presParOf" srcId="{0559FBE1-277B-455C-8048-4128C4887810}" destId="{73B45249-9226-47D2-9A2C-EA07AF63CF6C}" srcOrd="1" destOrd="0" presId="urn:microsoft.com/office/officeart/2005/8/layout/hierarchy1"/>
    <dgm:cxn modelId="{BF04FCCB-5D9E-4115-9DE9-633980CF046D}" type="presParOf" srcId="{C715903A-72A2-422B-A2AA-41DF12710716}" destId="{92672B80-97A8-4CBD-AF84-3B4EB80451E7}" srcOrd="1" destOrd="0" presId="urn:microsoft.com/office/officeart/2005/8/layout/hierarchy1"/>
    <dgm:cxn modelId="{C463D37C-F544-4D98-A0D9-7D96834C7956}" type="presParOf" srcId="{92672B80-97A8-4CBD-AF84-3B4EB80451E7}" destId="{07659A9A-B2C9-4B41-8E15-5BA6505B0518}" srcOrd="0" destOrd="0" presId="urn:microsoft.com/office/officeart/2005/8/layout/hierarchy1"/>
    <dgm:cxn modelId="{DD225239-D650-4F59-B797-17119A47668F}" type="presParOf" srcId="{92672B80-97A8-4CBD-AF84-3B4EB80451E7}" destId="{C8CAF570-2AA1-4F35-B0C8-D45E19778284}" srcOrd="1" destOrd="0" presId="urn:microsoft.com/office/officeart/2005/8/layout/hierarchy1"/>
    <dgm:cxn modelId="{254FACEF-601C-4895-805B-EBB55D46A3FA}" type="presParOf" srcId="{C8CAF570-2AA1-4F35-B0C8-D45E19778284}" destId="{0655E1E0-FF1D-4A28-9EF3-43AEBF0E669D}" srcOrd="0" destOrd="0" presId="urn:microsoft.com/office/officeart/2005/8/layout/hierarchy1"/>
    <dgm:cxn modelId="{86DC3EC0-8392-40DB-AAFD-00417080673A}" type="presParOf" srcId="{0655E1E0-FF1D-4A28-9EF3-43AEBF0E669D}" destId="{8D250DE4-FE9D-4A66-A422-A55A7AD4AD10}" srcOrd="0" destOrd="0" presId="urn:microsoft.com/office/officeart/2005/8/layout/hierarchy1"/>
    <dgm:cxn modelId="{FCDDD1C7-F338-4A13-93C1-17D0F02123AC}" type="presParOf" srcId="{0655E1E0-FF1D-4A28-9EF3-43AEBF0E669D}" destId="{6363960A-AFE3-476E-8B9A-2CBCB68B90AC}" srcOrd="1" destOrd="0" presId="urn:microsoft.com/office/officeart/2005/8/layout/hierarchy1"/>
    <dgm:cxn modelId="{EAF35BE8-0954-4D4F-A1D5-15D3C0266FDB}" type="presParOf" srcId="{C8CAF570-2AA1-4F35-B0C8-D45E19778284}" destId="{15845FCE-E0C7-46C2-8107-CF349B12263D}" srcOrd="1" destOrd="0" presId="urn:microsoft.com/office/officeart/2005/8/layout/hierarchy1"/>
    <dgm:cxn modelId="{EC4A5BF7-5525-49D8-8A7D-8AD4016B30DD}" type="presParOf" srcId="{92672B80-97A8-4CBD-AF84-3B4EB80451E7}" destId="{0C5D129A-7F72-494B-BE74-F0EBA64D88F5}" srcOrd="2" destOrd="0" presId="urn:microsoft.com/office/officeart/2005/8/layout/hierarchy1"/>
    <dgm:cxn modelId="{E2F2C44B-292F-465F-B2DC-93B15765AF39}" type="presParOf" srcId="{92672B80-97A8-4CBD-AF84-3B4EB80451E7}" destId="{4E5CDA47-89FC-43A3-A131-50B7F90B5785}" srcOrd="3" destOrd="0" presId="urn:microsoft.com/office/officeart/2005/8/layout/hierarchy1"/>
    <dgm:cxn modelId="{920FB757-6F55-4425-B439-D78F00E81D19}" type="presParOf" srcId="{4E5CDA47-89FC-43A3-A131-50B7F90B5785}" destId="{1F96C85D-DD64-4DF0-85A1-0C177DAAA0E4}" srcOrd="0" destOrd="0" presId="urn:microsoft.com/office/officeart/2005/8/layout/hierarchy1"/>
    <dgm:cxn modelId="{CE968AE9-63A9-43FD-A889-17366D85E84A}" type="presParOf" srcId="{1F96C85D-DD64-4DF0-85A1-0C177DAAA0E4}" destId="{9BD5C733-1C8D-46B3-95BE-CBCF435655BB}" srcOrd="0" destOrd="0" presId="urn:microsoft.com/office/officeart/2005/8/layout/hierarchy1"/>
    <dgm:cxn modelId="{FEFF85E8-E4DD-4508-AD41-1BD9A1753DE1}" type="presParOf" srcId="{1F96C85D-DD64-4DF0-85A1-0C177DAAA0E4}" destId="{4442C502-78E1-4817-B4EC-1641BC77853E}" srcOrd="1" destOrd="0" presId="urn:microsoft.com/office/officeart/2005/8/layout/hierarchy1"/>
    <dgm:cxn modelId="{94EC002D-F43C-4D43-878C-479E30F0871B}" type="presParOf" srcId="{4E5CDA47-89FC-43A3-A131-50B7F90B5785}" destId="{6EAE12AF-CFE9-4FE4-9557-313180927075}" srcOrd="1" destOrd="0" presId="urn:microsoft.com/office/officeart/2005/8/layout/hierarchy1"/>
    <dgm:cxn modelId="{A7800F0E-AC80-4A4C-A590-1178C85DE702}" type="presParOf" srcId="{92672B80-97A8-4CBD-AF84-3B4EB80451E7}" destId="{D9E50B3E-C076-44C0-A321-E9793AFFAB50}" srcOrd="4" destOrd="0" presId="urn:microsoft.com/office/officeart/2005/8/layout/hierarchy1"/>
    <dgm:cxn modelId="{30594C01-5C1A-43C3-9803-AB8DDDD04514}" type="presParOf" srcId="{92672B80-97A8-4CBD-AF84-3B4EB80451E7}" destId="{88CF55F5-566F-495F-8F01-EA91717F1818}" srcOrd="5" destOrd="0" presId="urn:microsoft.com/office/officeart/2005/8/layout/hierarchy1"/>
    <dgm:cxn modelId="{2BB94D51-B0BE-4888-BB7E-3313FF5601C7}" type="presParOf" srcId="{88CF55F5-566F-495F-8F01-EA91717F1818}" destId="{FEC39D08-DA94-4303-AD99-AEC8A64A2C03}" srcOrd="0" destOrd="0" presId="urn:microsoft.com/office/officeart/2005/8/layout/hierarchy1"/>
    <dgm:cxn modelId="{D8FECE15-1A78-4B0D-BF4B-86A720C9C5ED}" type="presParOf" srcId="{FEC39D08-DA94-4303-AD99-AEC8A64A2C03}" destId="{4D1DE526-BDCF-417B-82EF-53946FF24C33}" srcOrd="0" destOrd="0" presId="urn:microsoft.com/office/officeart/2005/8/layout/hierarchy1"/>
    <dgm:cxn modelId="{A6702D74-1666-41BB-86CF-3EDC4337B83E}" type="presParOf" srcId="{FEC39D08-DA94-4303-AD99-AEC8A64A2C03}" destId="{CCAAE5F0-B8BD-4351-A740-66ADD1D59F5F}" srcOrd="1" destOrd="0" presId="urn:microsoft.com/office/officeart/2005/8/layout/hierarchy1"/>
    <dgm:cxn modelId="{5F267E58-7B75-4AEB-BF35-071C489BED99}" type="presParOf" srcId="{88CF55F5-566F-495F-8F01-EA91717F1818}" destId="{DC53A9FB-A334-404F-B7B3-1659F1DAC30A}" srcOrd="1" destOrd="0" presId="urn:microsoft.com/office/officeart/2005/8/layout/hierarchy1"/>
    <dgm:cxn modelId="{DE7790DC-3C36-460F-A11A-00947C36D2E4}" type="presParOf" srcId="{92672B80-97A8-4CBD-AF84-3B4EB80451E7}" destId="{1F7D5A2A-FF7A-4763-9F5B-B825D4D3BD86}" srcOrd="6" destOrd="0" presId="urn:microsoft.com/office/officeart/2005/8/layout/hierarchy1"/>
    <dgm:cxn modelId="{83A816C2-2D56-43E3-AEED-A192E0ED9BD9}" type="presParOf" srcId="{92672B80-97A8-4CBD-AF84-3B4EB80451E7}" destId="{9CE19808-D1B7-4D6E-8F31-180198296083}" srcOrd="7" destOrd="0" presId="urn:microsoft.com/office/officeart/2005/8/layout/hierarchy1"/>
    <dgm:cxn modelId="{305B963C-DA02-48BE-A97A-BB3E3C05DCE4}" type="presParOf" srcId="{9CE19808-D1B7-4D6E-8F31-180198296083}" destId="{3667F704-E885-4491-8469-1A0D3C3D403D}" srcOrd="0" destOrd="0" presId="urn:microsoft.com/office/officeart/2005/8/layout/hierarchy1"/>
    <dgm:cxn modelId="{6FFFCF43-0274-4D93-BB21-DF91ED3C283C}" type="presParOf" srcId="{3667F704-E885-4491-8469-1A0D3C3D403D}" destId="{96ED2FB7-3C1E-43D8-BA35-CB5FAE5F29D8}" srcOrd="0" destOrd="0" presId="urn:microsoft.com/office/officeart/2005/8/layout/hierarchy1"/>
    <dgm:cxn modelId="{F4D7161F-9314-47AF-85A2-8FC334B0CB2D}" type="presParOf" srcId="{3667F704-E885-4491-8469-1A0D3C3D403D}" destId="{44E526B6-E4D0-4827-AD1C-749F17423E95}" srcOrd="1" destOrd="0" presId="urn:microsoft.com/office/officeart/2005/8/layout/hierarchy1"/>
    <dgm:cxn modelId="{C159F45D-5E4D-4694-8789-591DC546734D}" type="presParOf" srcId="{9CE19808-D1B7-4D6E-8F31-180198296083}" destId="{2875E810-197F-4E43-AF45-28A504D8F9FE}" srcOrd="1" destOrd="0" presId="urn:microsoft.com/office/officeart/2005/8/layout/hierarchy1"/>
    <dgm:cxn modelId="{63ACF845-03DC-4A84-8A5C-C1BE655C6AA3}" type="presParOf" srcId="{92672B80-97A8-4CBD-AF84-3B4EB80451E7}" destId="{F4D9CBD3-AD3F-43B5-861D-373D79C63F21}" srcOrd="8" destOrd="0" presId="urn:microsoft.com/office/officeart/2005/8/layout/hierarchy1"/>
    <dgm:cxn modelId="{40077B18-AEAC-43FA-BCBA-A575645AAF1A}" type="presParOf" srcId="{92672B80-97A8-4CBD-AF84-3B4EB80451E7}" destId="{A7614823-239C-4654-ADF0-E09F0CFF2071}" srcOrd="9" destOrd="0" presId="urn:microsoft.com/office/officeart/2005/8/layout/hierarchy1"/>
    <dgm:cxn modelId="{28E9F11D-ABD1-471B-870D-51C532F67972}" type="presParOf" srcId="{A7614823-239C-4654-ADF0-E09F0CFF2071}" destId="{E100BD71-F4B9-4FD2-ACFA-01BF0549C9B2}" srcOrd="0" destOrd="0" presId="urn:microsoft.com/office/officeart/2005/8/layout/hierarchy1"/>
    <dgm:cxn modelId="{B0F7BEB0-CB21-4EE4-A14E-D164E9198E69}" type="presParOf" srcId="{E100BD71-F4B9-4FD2-ACFA-01BF0549C9B2}" destId="{BEE2E0FC-1CC9-4522-A083-FAD29BDC441D}" srcOrd="0" destOrd="0" presId="urn:microsoft.com/office/officeart/2005/8/layout/hierarchy1"/>
    <dgm:cxn modelId="{C7D47CE1-6AA5-4490-AFF3-1171BC3D5FC5}" type="presParOf" srcId="{E100BD71-F4B9-4FD2-ACFA-01BF0549C9B2}" destId="{ACD286E4-A435-47AC-A4CB-B1E8E2892CC8}" srcOrd="1" destOrd="0" presId="urn:microsoft.com/office/officeart/2005/8/layout/hierarchy1"/>
    <dgm:cxn modelId="{606E1C13-6717-4A08-84D9-BB46C99358EC}" type="presParOf" srcId="{A7614823-239C-4654-ADF0-E09F0CFF2071}" destId="{BB783A65-BC7C-462D-A5DF-CFBDCF39AD39}" srcOrd="1" destOrd="0" presId="urn:microsoft.com/office/officeart/2005/8/layout/hierarchy1"/>
    <dgm:cxn modelId="{337CC2F4-B221-402E-878F-6001513EAE63}" type="presParOf" srcId="{92672B80-97A8-4CBD-AF84-3B4EB80451E7}" destId="{51D4BCA7-85DD-45BE-A545-7DA00315967F}" srcOrd="10" destOrd="0" presId="urn:microsoft.com/office/officeart/2005/8/layout/hierarchy1"/>
    <dgm:cxn modelId="{F90B5D62-2548-4469-942B-8C2F5357DCCD}" type="presParOf" srcId="{92672B80-97A8-4CBD-AF84-3B4EB80451E7}" destId="{EDDED500-582C-41C9-A389-2CD670B54C29}" srcOrd="11" destOrd="0" presId="urn:microsoft.com/office/officeart/2005/8/layout/hierarchy1"/>
    <dgm:cxn modelId="{5FAE7AF2-4394-402D-9927-CDB40094A97E}" type="presParOf" srcId="{EDDED500-582C-41C9-A389-2CD670B54C29}" destId="{A3BFE052-7F66-41D5-878F-A6C088E64AE1}" srcOrd="0" destOrd="0" presId="urn:microsoft.com/office/officeart/2005/8/layout/hierarchy1"/>
    <dgm:cxn modelId="{4D4C8562-5A08-404B-8770-3B68C7EE67C8}" type="presParOf" srcId="{A3BFE052-7F66-41D5-878F-A6C088E64AE1}" destId="{16ED24C8-646B-4D03-B8FC-6CB04B9492B8}" srcOrd="0" destOrd="0" presId="urn:microsoft.com/office/officeart/2005/8/layout/hierarchy1"/>
    <dgm:cxn modelId="{C6B612B1-64C4-47DC-AD78-57E6BD25EFDD}" type="presParOf" srcId="{A3BFE052-7F66-41D5-878F-A6C088E64AE1}" destId="{D72EDCBC-DF3E-4075-9835-1D871EDE3D2A}" srcOrd="1" destOrd="0" presId="urn:microsoft.com/office/officeart/2005/8/layout/hierarchy1"/>
    <dgm:cxn modelId="{88FE0B8F-C208-45FB-BF88-DDB0346EF547}" type="presParOf" srcId="{EDDED500-582C-41C9-A389-2CD670B54C29}" destId="{B4F06712-F05B-430C-8A7A-AEBD7E528648}" srcOrd="1" destOrd="0" presId="urn:microsoft.com/office/officeart/2005/8/layout/hierarchy1"/>
    <dgm:cxn modelId="{3B1B341A-B127-4FAF-9EE3-3780A7F0D197}" type="presParOf" srcId="{92672B80-97A8-4CBD-AF84-3B4EB80451E7}" destId="{CF2D0461-0BC2-494A-BCA9-8859903FB04E}" srcOrd="12" destOrd="0" presId="urn:microsoft.com/office/officeart/2005/8/layout/hierarchy1"/>
    <dgm:cxn modelId="{CD1D0A34-0B05-4094-B6AA-F88EAF11F841}" type="presParOf" srcId="{92672B80-97A8-4CBD-AF84-3B4EB80451E7}" destId="{CBE52B7F-56FC-4FF1-94BE-7F54CCE36DDB}" srcOrd="13" destOrd="0" presId="urn:microsoft.com/office/officeart/2005/8/layout/hierarchy1"/>
    <dgm:cxn modelId="{1F3AECCA-5CB0-40C4-B60A-4B24AAC8A806}" type="presParOf" srcId="{CBE52B7F-56FC-4FF1-94BE-7F54CCE36DDB}" destId="{0C4AFBC0-17E3-4960-B8C0-F915C203FE59}" srcOrd="0" destOrd="0" presId="urn:microsoft.com/office/officeart/2005/8/layout/hierarchy1"/>
    <dgm:cxn modelId="{27371132-1B6A-4F1F-95D4-A1FE8260ED74}" type="presParOf" srcId="{0C4AFBC0-17E3-4960-B8C0-F915C203FE59}" destId="{A4E54BB2-E230-4099-8D51-DBE04A72D5A5}" srcOrd="0" destOrd="0" presId="urn:microsoft.com/office/officeart/2005/8/layout/hierarchy1"/>
    <dgm:cxn modelId="{74F46E27-55CA-49F9-B334-83627C320E98}" type="presParOf" srcId="{0C4AFBC0-17E3-4960-B8C0-F915C203FE59}" destId="{8C49FD93-A1E5-43F6-B3E8-F1E796A209B4}" srcOrd="1" destOrd="0" presId="urn:microsoft.com/office/officeart/2005/8/layout/hierarchy1"/>
    <dgm:cxn modelId="{CF4B9C73-C7E7-4425-9239-26BAD44E87D5}" type="presParOf" srcId="{CBE52B7F-56FC-4FF1-94BE-7F54CCE36DDB}" destId="{E4EC2953-039E-41A2-86AF-F33C6F7D8BD7}"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2D0461-0BC2-494A-BCA9-8859903FB04E}">
      <dsp:nvSpPr>
        <dsp:cNvPr id="0" name=""/>
        <dsp:cNvSpPr/>
      </dsp:nvSpPr>
      <dsp:spPr>
        <a:xfrm>
          <a:off x="4480876" y="1262877"/>
          <a:ext cx="3430425" cy="304615"/>
        </a:xfrm>
        <a:custGeom>
          <a:avLst/>
          <a:gdLst/>
          <a:ahLst/>
          <a:cxnLst/>
          <a:rect l="0" t="0" r="0" b="0"/>
          <a:pathLst>
            <a:path>
              <a:moveTo>
                <a:pt x="0" y="0"/>
              </a:moveTo>
              <a:lnTo>
                <a:pt x="0" y="240744"/>
              </a:lnTo>
              <a:lnTo>
                <a:pt x="3430425" y="240744"/>
              </a:lnTo>
              <a:lnTo>
                <a:pt x="3430425" y="3046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1D4BCA7-85DD-45BE-A545-7DA00315967F}">
      <dsp:nvSpPr>
        <dsp:cNvPr id="0" name=""/>
        <dsp:cNvSpPr/>
      </dsp:nvSpPr>
      <dsp:spPr>
        <a:xfrm>
          <a:off x="4480876" y="1262877"/>
          <a:ext cx="2338966" cy="304615"/>
        </a:xfrm>
        <a:custGeom>
          <a:avLst/>
          <a:gdLst/>
          <a:ahLst/>
          <a:cxnLst/>
          <a:rect l="0" t="0" r="0" b="0"/>
          <a:pathLst>
            <a:path>
              <a:moveTo>
                <a:pt x="0" y="0"/>
              </a:moveTo>
              <a:lnTo>
                <a:pt x="0" y="240744"/>
              </a:lnTo>
              <a:lnTo>
                <a:pt x="2338966" y="240744"/>
              </a:lnTo>
              <a:lnTo>
                <a:pt x="2338966" y="3046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D9CBD3-AD3F-43B5-861D-373D79C63F21}">
      <dsp:nvSpPr>
        <dsp:cNvPr id="0" name=""/>
        <dsp:cNvSpPr/>
      </dsp:nvSpPr>
      <dsp:spPr>
        <a:xfrm>
          <a:off x="4480876" y="1262877"/>
          <a:ext cx="1229713" cy="304615"/>
        </a:xfrm>
        <a:custGeom>
          <a:avLst/>
          <a:gdLst/>
          <a:ahLst/>
          <a:cxnLst/>
          <a:rect l="0" t="0" r="0" b="0"/>
          <a:pathLst>
            <a:path>
              <a:moveTo>
                <a:pt x="0" y="0"/>
              </a:moveTo>
              <a:lnTo>
                <a:pt x="0" y="240744"/>
              </a:lnTo>
              <a:lnTo>
                <a:pt x="1229713" y="240744"/>
              </a:lnTo>
              <a:lnTo>
                <a:pt x="1229713" y="3046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F7D5A2A-FF7A-4763-9F5B-B825D4D3BD86}">
      <dsp:nvSpPr>
        <dsp:cNvPr id="0" name=""/>
        <dsp:cNvSpPr/>
      </dsp:nvSpPr>
      <dsp:spPr>
        <a:xfrm>
          <a:off x="4480876" y="1262877"/>
          <a:ext cx="132969" cy="304615"/>
        </a:xfrm>
        <a:custGeom>
          <a:avLst/>
          <a:gdLst/>
          <a:ahLst/>
          <a:cxnLst/>
          <a:rect l="0" t="0" r="0" b="0"/>
          <a:pathLst>
            <a:path>
              <a:moveTo>
                <a:pt x="0" y="0"/>
              </a:moveTo>
              <a:lnTo>
                <a:pt x="0" y="240744"/>
              </a:lnTo>
              <a:lnTo>
                <a:pt x="132969" y="240744"/>
              </a:lnTo>
              <a:lnTo>
                <a:pt x="132969" y="3046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E50B3E-C076-44C0-A321-E9793AFFAB50}">
      <dsp:nvSpPr>
        <dsp:cNvPr id="0" name=""/>
        <dsp:cNvSpPr/>
      </dsp:nvSpPr>
      <dsp:spPr>
        <a:xfrm>
          <a:off x="3497783" y="1262877"/>
          <a:ext cx="983092" cy="304615"/>
        </a:xfrm>
        <a:custGeom>
          <a:avLst/>
          <a:gdLst/>
          <a:ahLst/>
          <a:cxnLst/>
          <a:rect l="0" t="0" r="0" b="0"/>
          <a:pathLst>
            <a:path>
              <a:moveTo>
                <a:pt x="983092" y="0"/>
              </a:moveTo>
              <a:lnTo>
                <a:pt x="983092" y="240744"/>
              </a:lnTo>
              <a:lnTo>
                <a:pt x="0" y="240744"/>
              </a:lnTo>
              <a:lnTo>
                <a:pt x="0" y="3046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C5D129A-7F72-494B-BE74-F0EBA64D88F5}">
      <dsp:nvSpPr>
        <dsp:cNvPr id="0" name=""/>
        <dsp:cNvSpPr/>
      </dsp:nvSpPr>
      <dsp:spPr>
        <a:xfrm>
          <a:off x="2335314" y="1262877"/>
          <a:ext cx="2145562" cy="304615"/>
        </a:xfrm>
        <a:custGeom>
          <a:avLst/>
          <a:gdLst/>
          <a:ahLst/>
          <a:cxnLst/>
          <a:rect l="0" t="0" r="0" b="0"/>
          <a:pathLst>
            <a:path>
              <a:moveTo>
                <a:pt x="2145562" y="0"/>
              </a:moveTo>
              <a:lnTo>
                <a:pt x="2145562" y="240744"/>
              </a:lnTo>
              <a:lnTo>
                <a:pt x="0" y="240744"/>
              </a:lnTo>
              <a:lnTo>
                <a:pt x="0" y="3046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7659A9A-B2C9-4B41-8E15-5BA6505B0518}">
      <dsp:nvSpPr>
        <dsp:cNvPr id="0" name=""/>
        <dsp:cNvSpPr/>
      </dsp:nvSpPr>
      <dsp:spPr>
        <a:xfrm>
          <a:off x="1125874" y="1262877"/>
          <a:ext cx="3355001" cy="304615"/>
        </a:xfrm>
        <a:custGeom>
          <a:avLst/>
          <a:gdLst/>
          <a:ahLst/>
          <a:cxnLst/>
          <a:rect l="0" t="0" r="0" b="0"/>
          <a:pathLst>
            <a:path>
              <a:moveTo>
                <a:pt x="3355001" y="0"/>
              </a:moveTo>
              <a:lnTo>
                <a:pt x="3355001" y="240744"/>
              </a:lnTo>
              <a:lnTo>
                <a:pt x="0" y="240744"/>
              </a:lnTo>
              <a:lnTo>
                <a:pt x="0" y="3046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CED084D-C428-41A3-8108-197DE8DE0E42}">
      <dsp:nvSpPr>
        <dsp:cNvPr id="0" name=""/>
        <dsp:cNvSpPr/>
      </dsp:nvSpPr>
      <dsp:spPr>
        <a:xfrm>
          <a:off x="8660" y="-72776"/>
          <a:ext cx="8944432" cy="1335653"/>
        </a:xfrm>
        <a:prstGeom prst="roundRect">
          <a:avLst>
            <a:gd name="adj" fmla="val 10000"/>
          </a:avLst>
        </a:prstGeom>
        <a:solidFill>
          <a:srgbClr val="0098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3B45249-9226-47D2-9A2C-EA07AF63CF6C}">
      <dsp:nvSpPr>
        <dsp:cNvPr id="0" name=""/>
        <dsp:cNvSpPr/>
      </dsp:nvSpPr>
      <dsp:spPr>
        <a:xfrm>
          <a:off x="85267" y="0"/>
          <a:ext cx="8944432" cy="1335653"/>
        </a:xfrm>
        <a:prstGeom prst="roundRect">
          <a:avLst>
            <a:gd name="adj" fmla="val 10000"/>
          </a:avLst>
        </a:prstGeom>
        <a:solidFill>
          <a:srgbClr val="ACD09B"/>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a:t>University Alliance for Recruitment, Retention, &amp; Completion (UARRC)</a:t>
          </a:r>
        </a:p>
        <a:p>
          <a:pPr marL="0" lvl="0" indent="0" algn="ctr" defTabSz="711200">
            <a:lnSpc>
              <a:spcPct val="90000"/>
            </a:lnSpc>
            <a:spcBef>
              <a:spcPct val="0"/>
            </a:spcBef>
            <a:spcAft>
              <a:spcPct val="35000"/>
            </a:spcAft>
            <a:buNone/>
          </a:pPr>
          <a:r>
            <a:rPr lang="en-US" sz="1100" b="1" kern="1200"/>
            <a:t>Faculty Senate, President</a:t>
          </a:r>
        </a:p>
        <a:p>
          <a:pPr marL="0" lvl="0" indent="0" algn="ctr" defTabSz="711200">
            <a:lnSpc>
              <a:spcPct val="90000"/>
            </a:lnSpc>
            <a:spcBef>
              <a:spcPct val="0"/>
            </a:spcBef>
            <a:spcAft>
              <a:spcPct val="35000"/>
            </a:spcAft>
            <a:buNone/>
          </a:pPr>
          <a:r>
            <a:rPr lang="en-US" sz="1100" b="1" kern="1200"/>
            <a:t>Staff, Senate Chair</a:t>
          </a:r>
        </a:p>
        <a:p>
          <a:pPr marL="0" lvl="0" indent="0" algn="ctr" defTabSz="711200">
            <a:lnSpc>
              <a:spcPct val="90000"/>
            </a:lnSpc>
            <a:spcBef>
              <a:spcPct val="0"/>
            </a:spcBef>
            <a:spcAft>
              <a:spcPct val="35000"/>
            </a:spcAft>
            <a:buNone/>
          </a:pPr>
          <a:r>
            <a:rPr lang="en-US" sz="1100" b="1" kern="1200"/>
            <a:t>Dean of the Graduate School</a:t>
          </a:r>
        </a:p>
        <a:p>
          <a:pPr marL="0" lvl="0" indent="0" algn="ctr" defTabSz="711200">
            <a:lnSpc>
              <a:spcPct val="90000"/>
            </a:lnSpc>
            <a:spcBef>
              <a:spcPct val="0"/>
            </a:spcBef>
            <a:spcAft>
              <a:spcPct val="35000"/>
            </a:spcAft>
            <a:buNone/>
          </a:pPr>
          <a:r>
            <a:rPr lang="en-US" sz="1100" b="1" kern="1200"/>
            <a:t>Co-Chairs of Each Action Team</a:t>
          </a:r>
          <a:endParaRPr lang="en-US" sz="1100" kern="1200"/>
        </a:p>
      </dsp:txBody>
      <dsp:txXfrm>
        <a:off x="124387" y="39120"/>
        <a:ext cx="8866192" cy="1257413"/>
      </dsp:txXfrm>
    </dsp:sp>
    <dsp:sp modelId="{8D250DE4-FE9D-4A66-A422-A55A7AD4AD10}">
      <dsp:nvSpPr>
        <dsp:cNvPr id="0" name=""/>
        <dsp:cNvSpPr/>
      </dsp:nvSpPr>
      <dsp:spPr>
        <a:xfrm>
          <a:off x="574804" y="1567492"/>
          <a:ext cx="1102140" cy="3958408"/>
        </a:xfrm>
        <a:prstGeom prst="roundRect">
          <a:avLst>
            <a:gd name="adj" fmla="val 10000"/>
          </a:avLst>
        </a:prstGeom>
        <a:solidFill>
          <a:srgbClr val="0098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363960A-AFE3-476E-8B9A-2CBCB68B90AC}">
      <dsp:nvSpPr>
        <dsp:cNvPr id="0" name=""/>
        <dsp:cNvSpPr/>
      </dsp:nvSpPr>
      <dsp:spPr>
        <a:xfrm>
          <a:off x="651411" y="1640269"/>
          <a:ext cx="1102140" cy="3958408"/>
        </a:xfrm>
        <a:prstGeom prst="roundRect">
          <a:avLst>
            <a:gd name="adj" fmla="val 10000"/>
          </a:avLst>
        </a:prstGeom>
        <a:solidFill>
          <a:srgbClr val="ACD09B"/>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latin typeface="Calibri" panose="020F0502020204030204"/>
              <a:ea typeface="+mn-ea"/>
              <a:cs typeface="+mn-cs"/>
            </a:rPr>
            <a:t>Yield Committee (Recruitment)*, Chair </a:t>
          </a:r>
        </a:p>
        <a:p>
          <a:pPr marL="0" lvl="0" indent="0" algn="ctr" defTabSz="400050">
            <a:lnSpc>
              <a:spcPct val="90000"/>
            </a:lnSpc>
            <a:spcBef>
              <a:spcPct val="0"/>
            </a:spcBef>
            <a:spcAft>
              <a:spcPct val="35000"/>
            </a:spcAft>
            <a:buNone/>
          </a:pPr>
          <a:r>
            <a:rPr lang="en-US" sz="900" b="0" i="1" kern="1200" dirty="0">
              <a:highlight>
                <a:srgbClr val="FFFF00"/>
              </a:highlight>
              <a:latin typeface="Calibri" panose="020F0502020204030204"/>
              <a:ea typeface="+mn-ea"/>
              <a:cs typeface="+mn-cs"/>
            </a:rPr>
            <a:t>Jen </a:t>
          </a:r>
          <a:r>
            <a:rPr lang="en-US" sz="900" b="0" i="1" kern="1200" dirty="0" err="1">
              <a:highlight>
                <a:srgbClr val="FFFF00"/>
              </a:highlight>
              <a:latin typeface="Calibri" panose="020F0502020204030204"/>
              <a:ea typeface="+mn-ea"/>
              <a:cs typeface="+mn-cs"/>
            </a:rPr>
            <a:t>McCamis</a:t>
          </a:r>
          <a:r>
            <a:rPr lang="en-US" sz="900" b="0" i="1" kern="1200" dirty="0">
              <a:highlight>
                <a:srgbClr val="FFFF00"/>
              </a:highlight>
              <a:latin typeface="Calibri" panose="020F0502020204030204"/>
              <a:ea typeface="+mn-ea"/>
              <a:cs typeface="+mn-cs"/>
            </a:rPr>
            <a:t> &amp; Faculty, Co-Chairs</a:t>
          </a:r>
        </a:p>
        <a:p>
          <a:pPr marL="0" lvl="0" indent="0" algn="ctr" defTabSz="400050">
            <a:lnSpc>
              <a:spcPct val="90000"/>
            </a:lnSpc>
            <a:spcBef>
              <a:spcPct val="0"/>
            </a:spcBef>
            <a:spcAft>
              <a:spcPct val="35000"/>
            </a:spcAft>
            <a:buNone/>
          </a:pPr>
          <a:endParaRPr lang="en-US" sz="900" b="0" i="1" kern="1200" dirty="0">
            <a:latin typeface="Calibri" panose="020F0502020204030204"/>
            <a:ea typeface="+mn-ea"/>
            <a:cs typeface="+mn-cs"/>
          </a:endParaRPr>
        </a:p>
        <a:p>
          <a:pPr marL="0" lvl="0" indent="0" algn="ctr" defTabSz="400050">
            <a:lnSpc>
              <a:spcPct val="90000"/>
            </a:lnSpc>
            <a:spcBef>
              <a:spcPct val="0"/>
            </a:spcBef>
            <a:spcAft>
              <a:spcPct val="35000"/>
            </a:spcAft>
            <a:buNone/>
          </a:pPr>
          <a:r>
            <a:rPr lang="en-US" sz="900" b="0" i="1" kern="1200" dirty="0">
              <a:latin typeface="Calibri" panose="020F0502020204030204"/>
              <a:ea typeface="+mn-ea"/>
              <a:cs typeface="+mn-cs"/>
            </a:rPr>
            <a:t>College Reps</a:t>
          </a:r>
        </a:p>
        <a:p>
          <a:pPr marL="0" lvl="0" indent="0" algn="ctr" defTabSz="400050">
            <a:lnSpc>
              <a:spcPct val="90000"/>
            </a:lnSpc>
            <a:spcBef>
              <a:spcPct val="0"/>
            </a:spcBef>
            <a:spcAft>
              <a:spcPct val="35000"/>
            </a:spcAft>
            <a:buNone/>
          </a:pPr>
          <a:r>
            <a:rPr lang="en-US" sz="900" b="0" i="1" kern="1200" dirty="0">
              <a:latin typeface="Calibri" panose="020F0502020204030204"/>
              <a:ea typeface="+mn-ea"/>
              <a:cs typeface="+mn-cs"/>
            </a:rPr>
            <a:t>VP Academic Affairs</a:t>
          </a:r>
        </a:p>
      </dsp:txBody>
      <dsp:txXfrm>
        <a:off x="683692" y="1672550"/>
        <a:ext cx="1037578" cy="3893846"/>
      </dsp:txXfrm>
    </dsp:sp>
    <dsp:sp modelId="{9BD5C733-1C8D-46B3-95BE-CBCF435655BB}">
      <dsp:nvSpPr>
        <dsp:cNvPr id="0" name=""/>
        <dsp:cNvSpPr/>
      </dsp:nvSpPr>
      <dsp:spPr>
        <a:xfrm>
          <a:off x="1830158" y="1567492"/>
          <a:ext cx="1010310" cy="3957405"/>
        </a:xfrm>
        <a:prstGeom prst="roundRect">
          <a:avLst>
            <a:gd name="adj" fmla="val 10000"/>
          </a:avLst>
        </a:prstGeom>
        <a:solidFill>
          <a:srgbClr val="0098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42C502-78E1-4817-B4EC-1641BC77853E}">
      <dsp:nvSpPr>
        <dsp:cNvPr id="0" name=""/>
        <dsp:cNvSpPr/>
      </dsp:nvSpPr>
      <dsp:spPr>
        <a:xfrm>
          <a:off x="1906765" y="1640269"/>
          <a:ext cx="1010310" cy="3957405"/>
        </a:xfrm>
        <a:prstGeom prst="roundRect">
          <a:avLst>
            <a:gd name="adj" fmla="val 10000"/>
          </a:avLst>
        </a:prstGeom>
        <a:solidFill>
          <a:srgbClr val="ACD09B"/>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latin typeface="Calibri" panose="020F0502020204030204"/>
              <a:ea typeface="+mn-ea"/>
              <a:cs typeface="+mn-cs"/>
            </a:rPr>
            <a:t>Student-Centered Data, Chair(s)</a:t>
          </a:r>
        </a:p>
        <a:p>
          <a:pPr marL="0" lvl="0" indent="0" algn="ctr" defTabSz="400050">
            <a:lnSpc>
              <a:spcPct val="90000"/>
            </a:lnSpc>
            <a:spcBef>
              <a:spcPct val="0"/>
            </a:spcBef>
            <a:spcAft>
              <a:spcPct val="35000"/>
            </a:spcAft>
            <a:buNone/>
          </a:pPr>
          <a:r>
            <a:rPr lang="en-US" sz="900" b="0" i="1" kern="1200" dirty="0">
              <a:highlight>
                <a:srgbClr val="FFFF00"/>
              </a:highlight>
              <a:latin typeface="Calibri" panose="020F0502020204030204"/>
              <a:ea typeface="+mn-ea"/>
              <a:cs typeface="+mn-cs"/>
            </a:rPr>
            <a:t>Tammy </a:t>
          </a:r>
          <a:r>
            <a:rPr lang="en-US" sz="900" b="0" i="1" kern="1200" dirty="0" err="1">
              <a:highlight>
                <a:srgbClr val="FFFF00"/>
              </a:highlight>
              <a:latin typeface="Calibri" panose="020F0502020204030204"/>
              <a:ea typeface="+mn-ea"/>
              <a:cs typeface="+mn-cs"/>
            </a:rPr>
            <a:t>Kahrig</a:t>
          </a:r>
          <a:r>
            <a:rPr lang="en-US" sz="900" b="0" i="1" kern="1200" dirty="0">
              <a:highlight>
                <a:srgbClr val="FFFF00"/>
              </a:highlight>
              <a:latin typeface="Calibri" panose="020F0502020204030204"/>
              <a:ea typeface="+mn-ea"/>
              <a:cs typeface="+mn-cs"/>
            </a:rPr>
            <a:t> &amp; Aaron </a:t>
          </a:r>
          <a:r>
            <a:rPr lang="en-US" sz="900" b="0" i="1" kern="1200" dirty="0" err="1">
              <a:highlight>
                <a:srgbClr val="FFFF00"/>
              </a:highlight>
              <a:latin typeface="Calibri" panose="020F0502020204030204"/>
              <a:ea typeface="+mn-ea"/>
              <a:cs typeface="+mn-cs"/>
            </a:rPr>
            <a:t>Skira</a:t>
          </a:r>
          <a:r>
            <a:rPr lang="en-US" sz="900" b="0" i="1" kern="1200" dirty="0">
              <a:highlight>
                <a:srgbClr val="FFFF00"/>
              </a:highlight>
              <a:latin typeface="Calibri" panose="020F0502020204030204"/>
              <a:ea typeface="+mn-ea"/>
              <a:cs typeface="+mn-cs"/>
            </a:rPr>
            <a:t>, Co-Chairs</a:t>
          </a:r>
        </a:p>
        <a:p>
          <a:pPr marL="0" lvl="0" indent="0" algn="ctr" defTabSz="400050">
            <a:lnSpc>
              <a:spcPct val="90000"/>
            </a:lnSpc>
            <a:spcBef>
              <a:spcPct val="0"/>
            </a:spcBef>
            <a:spcAft>
              <a:spcPct val="35000"/>
            </a:spcAft>
            <a:buNone/>
          </a:pPr>
          <a:endParaRPr lang="en-US" sz="900" b="0" i="1" kern="1200" dirty="0">
            <a:latin typeface="Calibri" panose="020F0502020204030204"/>
            <a:ea typeface="+mn-ea"/>
            <a:cs typeface="+mn-cs"/>
          </a:endParaRPr>
        </a:p>
        <a:p>
          <a:pPr marL="0" lvl="0" indent="0" algn="ctr" defTabSz="400050">
            <a:lnSpc>
              <a:spcPct val="90000"/>
            </a:lnSpc>
            <a:spcBef>
              <a:spcPct val="0"/>
            </a:spcBef>
            <a:spcAft>
              <a:spcPct val="35000"/>
            </a:spcAft>
            <a:buNone/>
          </a:pPr>
          <a:r>
            <a:rPr lang="en-US" sz="900" b="0" i="1" kern="1200" dirty="0">
              <a:latin typeface="Calibri" panose="020F0502020204030204"/>
              <a:ea typeface="+mn-ea"/>
              <a:cs typeface="+mn-cs"/>
            </a:rPr>
            <a:t>Staff</a:t>
          </a:r>
        </a:p>
        <a:p>
          <a:pPr marL="0" lvl="0" indent="0" algn="ctr" defTabSz="400050">
            <a:lnSpc>
              <a:spcPct val="90000"/>
            </a:lnSpc>
            <a:spcBef>
              <a:spcPct val="0"/>
            </a:spcBef>
            <a:spcAft>
              <a:spcPct val="35000"/>
            </a:spcAft>
            <a:buNone/>
          </a:pPr>
          <a:r>
            <a:rPr lang="en-US" sz="900" b="0" i="1" kern="1200" dirty="0">
              <a:latin typeface="Calibri" panose="020F0502020204030204"/>
              <a:ea typeface="+mn-ea"/>
              <a:cs typeface="+mn-cs"/>
            </a:rPr>
            <a:t>Admin </a:t>
          </a:r>
        </a:p>
      </dsp:txBody>
      <dsp:txXfrm>
        <a:off x="1936356" y="1669860"/>
        <a:ext cx="951128" cy="3898223"/>
      </dsp:txXfrm>
    </dsp:sp>
    <dsp:sp modelId="{4D1DE526-BDCF-417B-82EF-53946FF24C33}">
      <dsp:nvSpPr>
        <dsp:cNvPr id="0" name=""/>
        <dsp:cNvSpPr/>
      </dsp:nvSpPr>
      <dsp:spPr>
        <a:xfrm>
          <a:off x="2993683" y="1567492"/>
          <a:ext cx="1008201" cy="3997141"/>
        </a:xfrm>
        <a:prstGeom prst="roundRect">
          <a:avLst>
            <a:gd name="adj" fmla="val 10000"/>
          </a:avLst>
        </a:prstGeom>
        <a:solidFill>
          <a:srgbClr val="0098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CAAE5F0-B8BD-4351-A740-66ADD1D59F5F}">
      <dsp:nvSpPr>
        <dsp:cNvPr id="0" name=""/>
        <dsp:cNvSpPr/>
      </dsp:nvSpPr>
      <dsp:spPr>
        <a:xfrm>
          <a:off x="3070290" y="1640269"/>
          <a:ext cx="1008201" cy="3997141"/>
        </a:xfrm>
        <a:prstGeom prst="roundRect">
          <a:avLst>
            <a:gd name="adj" fmla="val 10000"/>
          </a:avLst>
        </a:prstGeom>
        <a:solidFill>
          <a:srgbClr val="ACD09B"/>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latin typeface="Calibri" panose="020F0502020204030204"/>
              <a:ea typeface="+mn-ea"/>
              <a:cs typeface="+mn-cs"/>
            </a:rPr>
            <a:t>Student-Centered Policies, Chair(s)</a:t>
          </a:r>
        </a:p>
        <a:p>
          <a:pPr marL="0" lvl="0" indent="0" algn="ctr" defTabSz="400050">
            <a:lnSpc>
              <a:spcPct val="90000"/>
            </a:lnSpc>
            <a:spcBef>
              <a:spcPct val="0"/>
            </a:spcBef>
            <a:spcAft>
              <a:spcPct val="35000"/>
            </a:spcAft>
            <a:buNone/>
          </a:pPr>
          <a:r>
            <a:rPr lang="en-US" sz="900" b="1" kern="1200" dirty="0">
              <a:latin typeface="Calibri" panose="020F0502020204030204"/>
              <a:ea typeface="+mn-ea"/>
              <a:cs typeface="+mn-cs"/>
            </a:rPr>
            <a:t> </a:t>
          </a:r>
          <a:r>
            <a:rPr lang="en-US" sz="900" b="0" i="1" kern="1200" dirty="0">
              <a:highlight>
                <a:srgbClr val="FFFF00"/>
              </a:highlight>
              <a:latin typeface="Calibri" panose="020F0502020204030204"/>
              <a:ea typeface="+mn-ea"/>
              <a:cs typeface="+mn-cs"/>
            </a:rPr>
            <a:t>Amanda Spencer, UAAC* &amp; Faculty, Co-Chairs</a:t>
          </a:r>
        </a:p>
        <a:p>
          <a:pPr marL="0" lvl="0" indent="0" algn="ctr" defTabSz="400050">
            <a:lnSpc>
              <a:spcPct val="90000"/>
            </a:lnSpc>
            <a:spcBef>
              <a:spcPct val="0"/>
            </a:spcBef>
            <a:spcAft>
              <a:spcPct val="35000"/>
            </a:spcAft>
            <a:buNone/>
          </a:pPr>
          <a:r>
            <a:rPr lang="en-US" sz="900" b="0" i="1" kern="1200" dirty="0">
              <a:latin typeface="Calibri" panose="020F0502020204030204"/>
              <a:ea typeface="+mn-ea"/>
              <a:cs typeface="+mn-cs"/>
            </a:rPr>
            <a:t>-USSC*</a:t>
          </a:r>
        </a:p>
        <a:p>
          <a:pPr marL="0" lvl="0" indent="0" algn="ctr" defTabSz="400050">
            <a:lnSpc>
              <a:spcPct val="90000"/>
            </a:lnSpc>
            <a:spcBef>
              <a:spcPct val="0"/>
            </a:spcBef>
            <a:spcAft>
              <a:spcPct val="35000"/>
            </a:spcAft>
            <a:buNone/>
          </a:pPr>
          <a:r>
            <a:rPr lang="en-US" sz="900" b="0" i="1" kern="1200" dirty="0">
              <a:latin typeface="Calibri" panose="020F0502020204030204"/>
              <a:ea typeface="+mn-ea"/>
              <a:cs typeface="+mn-cs"/>
            </a:rPr>
            <a:t>-UPAC*</a:t>
          </a:r>
        </a:p>
        <a:p>
          <a:pPr marL="0" lvl="0" indent="0" algn="ctr" defTabSz="400050">
            <a:lnSpc>
              <a:spcPct val="90000"/>
            </a:lnSpc>
            <a:spcBef>
              <a:spcPct val="0"/>
            </a:spcBef>
            <a:spcAft>
              <a:spcPct val="35000"/>
            </a:spcAft>
            <a:buNone/>
          </a:pPr>
          <a:r>
            <a:rPr lang="en-US" sz="900" b="0" i="1" kern="1200" dirty="0">
              <a:highlight>
                <a:srgbClr val="FFFF00"/>
              </a:highlight>
              <a:latin typeface="Calibri" panose="020F0502020204030204"/>
              <a:ea typeface="+mn-ea"/>
              <a:cs typeface="+mn-cs"/>
            </a:rPr>
            <a:t>-Staff Senate </a:t>
          </a:r>
        </a:p>
        <a:p>
          <a:pPr marL="0" lvl="0" indent="0" algn="ctr" defTabSz="400050">
            <a:lnSpc>
              <a:spcPct val="90000"/>
            </a:lnSpc>
            <a:spcBef>
              <a:spcPct val="0"/>
            </a:spcBef>
            <a:spcAft>
              <a:spcPct val="35000"/>
            </a:spcAft>
            <a:buNone/>
          </a:pPr>
          <a:r>
            <a:rPr lang="en-US" sz="900" b="0" i="1" kern="1200" dirty="0">
              <a:latin typeface="Calibri" panose="020F0502020204030204"/>
              <a:ea typeface="+mn-ea"/>
              <a:cs typeface="+mn-cs"/>
            </a:rPr>
            <a:t>-Mary Holland, Registrar</a:t>
          </a:r>
        </a:p>
        <a:p>
          <a:pPr marL="0" lvl="0" indent="0" algn="ctr" defTabSz="400050">
            <a:lnSpc>
              <a:spcPct val="90000"/>
            </a:lnSpc>
            <a:spcBef>
              <a:spcPct val="0"/>
            </a:spcBef>
            <a:spcAft>
              <a:spcPct val="35000"/>
            </a:spcAft>
            <a:buNone/>
          </a:pPr>
          <a:r>
            <a:rPr lang="en-US" sz="900" b="0" i="1" kern="1200" dirty="0">
              <a:latin typeface="Calibri" panose="020F0502020204030204"/>
              <a:ea typeface="+mn-ea"/>
              <a:cs typeface="+mn-cs"/>
            </a:rPr>
            <a:t>-Tammy </a:t>
          </a:r>
          <a:r>
            <a:rPr lang="en-US" sz="900" b="0" i="1" kern="1200" dirty="0" err="1">
              <a:latin typeface="Calibri" panose="020F0502020204030204"/>
              <a:ea typeface="+mn-ea"/>
              <a:cs typeface="+mn-cs"/>
            </a:rPr>
            <a:t>Kahrig</a:t>
          </a:r>
          <a:r>
            <a:rPr lang="en-US" sz="900" b="0" i="1" kern="1200" dirty="0">
              <a:latin typeface="Calibri" panose="020F0502020204030204"/>
              <a:ea typeface="+mn-ea"/>
              <a:cs typeface="+mn-cs"/>
            </a:rPr>
            <a:t>, VP</a:t>
          </a:r>
        </a:p>
        <a:p>
          <a:pPr marL="0" lvl="0" indent="0" algn="ctr" defTabSz="400050">
            <a:lnSpc>
              <a:spcPct val="90000"/>
            </a:lnSpc>
            <a:spcBef>
              <a:spcPct val="0"/>
            </a:spcBef>
            <a:spcAft>
              <a:spcPct val="35000"/>
            </a:spcAft>
            <a:buNone/>
          </a:pPr>
          <a:r>
            <a:rPr lang="en-US" sz="900" b="0" i="1" kern="1200" dirty="0">
              <a:latin typeface="Calibri" panose="020F0502020204030204"/>
              <a:ea typeface="+mn-ea"/>
              <a:cs typeface="+mn-cs"/>
            </a:rPr>
            <a:t>-</a:t>
          </a:r>
          <a:r>
            <a:rPr lang="en-US" sz="900" b="0" i="1" kern="1200" dirty="0" err="1">
              <a:latin typeface="Calibri" panose="020F0502020204030204"/>
              <a:ea typeface="+mn-ea"/>
              <a:cs typeface="+mn-cs"/>
            </a:rPr>
            <a:t>Quatez</a:t>
          </a:r>
          <a:r>
            <a:rPr lang="en-US" sz="900" b="0" i="1" kern="1200" dirty="0">
              <a:latin typeface="Calibri" panose="020F0502020204030204"/>
              <a:ea typeface="+mn-ea"/>
              <a:cs typeface="+mn-cs"/>
            </a:rPr>
            <a:t> Scott - IE</a:t>
          </a:r>
        </a:p>
        <a:p>
          <a:pPr marL="0" lvl="0" indent="0" algn="ctr" defTabSz="400050">
            <a:lnSpc>
              <a:spcPct val="90000"/>
            </a:lnSpc>
            <a:spcBef>
              <a:spcPct val="0"/>
            </a:spcBef>
            <a:spcAft>
              <a:spcPct val="35000"/>
            </a:spcAft>
            <a:buNone/>
          </a:pPr>
          <a:r>
            <a:rPr lang="en-US" sz="900" b="0" i="1" kern="1200" dirty="0">
              <a:latin typeface="Calibri" panose="020F0502020204030204"/>
              <a:ea typeface="+mn-ea"/>
              <a:cs typeface="+mn-cs"/>
            </a:rPr>
            <a:t> </a:t>
          </a:r>
          <a:endParaRPr lang="en-US" sz="900" kern="1200" dirty="0"/>
        </a:p>
      </dsp:txBody>
      <dsp:txXfrm>
        <a:off x="3099819" y="1669798"/>
        <a:ext cx="949143" cy="3938083"/>
      </dsp:txXfrm>
    </dsp:sp>
    <dsp:sp modelId="{96ED2FB7-3C1E-43D8-BA35-CB5FAE5F29D8}">
      <dsp:nvSpPr>
        <dsp:cNvPr id="0" name=""/>
        <dsp:cNvSpPr/>
      </dsp:nvSpPr>
      <dsp:spPr>
        <a:xfrm>
          <a:off x="4155098" y="1567492"/>
          <a:ext cx="917495" cy="4005310"/>
        </a:xfrm>
        <a:prstGeom prst="roundRect">
          <a:avLst>
            <a:gd name="adj" fmla="val 10000"/>
          </a:avLst>
        </a:prstGeom>
        <a:solidFill>
          <a:srgbClr val="0098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E526B6-E4D0-4827-AD1C-749F17423E95}">
      <dsp:nvSpPr>
        <dsp:cNvPr id="0" name=""/>
        <dsp:cNvSpPr/>
      </dsp:nvSpPr>
      <dsp:spPr>
        <a:xfrm>
          <a:off x="4231705" y="1640269"/>
          <a:ext cx="917495" cy="4005310"/>
        </a:xfrm>
        <a:prstGeom prst="roundRect">
          <a:avLst>
            <a:gd name="adj" fmla="val 10000"/>
          </a:avLst>
        </a:prstGeom>
        <a:solidFill>
          <a:srgbClr val="ACD09B"/>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latin typeface="Calibri" panose="020F0502020204030204"/>
              <a:ea typeface="+mn-ea"/>
              <a:cs typeface="+mn-cs"/>
            </a:rPr>
            <a:t>Student-Centered Instructional Practices, Chair(s) </a:t>
          </a:r>
        </a:p>
        <a:p>
          <a:pPr marL="0" lvl="0" indent="0" algn="ctr" defTabSz="400050">
            <a:lnSpc>
              <a:spcPct val="90000"/>
            </a:lnSpc>
            <a:spcBef>
              <a:spcPct val="0"/>
            </a:spcBef>
            <a:spcAft>
              <a:spcPct val="35000"/>
            </a:spcAft>
            <a:buNone/>
          </a:pPr>
          <a:r>
            <a:rPr lang="en-US" sz="900" b="0" i="1" kern="1200" dirty="0">
              <a:highlight>
                <a:srgbClr val="FFFF00"/>
              </a:highlight>
              <a:latin typeface="Calibri" panose="020F0502020204030204"/>
              <a:ea typeface="+mn-ea"/>
              <a:cs typeface="+mn-cs"/>
            </a:rPr>
            <a:t>Lisa Kenyon &amp;</a:t>
          </a:r>
        </a:p>
        <a:p>
          <a:pPr marL="0" lvl="0" indent="0" algn="ctr" defTabSz="400050">
            <a:lnSpc>
              <a:spcPct val="90000"/>
            </a:lnSpc>
            <a:spcBef>
              <a:spcPct val="0"/>
            </a:spcBef>
            <a:spcAft>
              <a:spcPct val="35000"/>
            </a:spcAft>
            <a:buNone/>
          </a:pPr>
          <a:r>
            <a:rPr lang="en-US" sz="900" b="0" i="1" kern="1200" dirty="0">
              <a:highlight>
                <a:srgbClr val="FFFF00"/>
              </a:highlight>
              <a:latin typeface="Calibri" panose="020F0502020204030204"/>
              <a:ea typeface="+mn-ea"/>
              <a:cs typeface="+mn-cs"/>
            </a:rPr>
            <a:t>Faculty</a:t>
          </a:r>
        </a:p>
        <a:p>
          <a:pPr marL="0" lvl="0" indent="0" algn="ctr" defTabSz="400050">
            <a:lnSpc>
              <a:spcPct val="90000"/>
            </a:lnSpc>
            <a:spcBef>
              <a:spcPct val="0"/>
            </a:spcBef>
            <a:spcAft>
              <a:spcPct val="35000"/>
            </a:spcAft>
            <a:buNone/>
          </a:pPr>
          <a:r>
            <a:rPr lang="en-US" sz="900" b="0" i="1" kern="1200" dirty="0">
              <a:latin typeface="Calibri" panose="020F0502020204030204"/>
              <a:ea typeface="+mn-ea"/>
              <a:cs typeface="+mn-cs"/>
            </a:rPr>
            <a:t> </a:t>
          </a:r>
        </a:p>
        <a:p>
          <a:pPr marL="0" lvl="0" indent="0" algn="ctr" defTabSz="400050">
            <a:lnSpc>
              <a:spcPct val="90000"/>
            </a:lnSpc>
            <a:spcBef>
              <a:spcPct val="0"/>
            </a:spcBef>
            <a:spcAft>
              <a:spcPct val="35000"/>
            </a:spcAft>
            <a:buNone/>
          </a:pPr>
          <a:r>
            <a:rPr lang="en-US" sz="900" b="0" i="1" kern="1200" dirty="0">
              <a:latin typeface="Calibri" panose="020F0502020204030204"/>
              <a:ea typeface="+mn-ea"/>
              <a:cs typeface="+mn-cs"/>
            </a:rPr>
            <a:t>4 faculty members</a:t>
          </a:r>
        </a:p>
        <a:p>
          <a:pPr marL="0" lvl="0" indent="0" algn="ctr" defTabSz="400050">
            <a:lnSpc>
              <a:spcPct val="90000"/>
            </a:lnSpc>
            <a:spcBef>
              <a:spcPct val="0"/>
            </a:spcBef>
            <a:spcAft>
              <a:spcPct val="35000"/>
            </a:spcAft>
            <a:buNone/>
          </a:pPr>
          <a:endParaRPr lang="en-US" sz="900" b="0" i="1" kern="1200" dirty="0">
            <a:latin typeface="Calibri" panose="020F0502020204030204"/>
            <a:ea typeface="+mn-ea"/>
            <a:cs typeface="+mn-cs"/>
          </a:endParaRPr>
        </a:p>
      </dsp:txBody>
      <dsp:txXfrm>
        <a:off x="4258578" y="1667142"/>
        <a:ext cx="863749" cy="3951564"/>
      </dsp:txXfrm>
    </dsp:sp>
    <dsp:sp modelId="{BEE2E0FC-1CC9-4522-A083-FAD29BDC441D}">
      <dsp:nvSpPr>
        <dsp:cNvPr id="0" name=""/>
        <dsp:cNvSpPr/>
      </dsp:nvSpPr>
      <dsp:spPr>
        <a:xfrm>
          <a:off x="5225807" y="1567492"/>
          <a:ext cx="969563" cy="3961604"/>
        </a:xfrm>
        <a:prstGeom prst="roundRect">
          <a:avLst>
            <a:gd name="adj" fmla="val 10000"/>
          </a:avLst>
        </a:prstGeom>
        <a:solidFill>
          <a:srgbClr val="0098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D286E4-A435-47AC-A4CB-B1E8E2892CC8}">
      <dsp:nvSpPr>
        <dsp:cNvPr id="0" name=""/>
        <dsp:cNvSpPr/>
      </dsp:nvSpPr>
      <dsp:spPr>
        <a:xfrm>
          <a:off x="5302414" y="1640269"/>
          <a:ext cx="969563" cy="3961604"/>
        </a:xfrm>
        <a:prstGeom prst="roundRect">
          <a:avLst>
            <a:gd name="adj" fmla="val 10000"/>
          </a:avLst>
        </a:prstGeom>
        <a:solidFill>
          <a:srgbClr val="ACD09B"/>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latin typeface="Calibri" panose="020F0502020204030204"/>
              <a:ea typeface="+mn-ea"/>
              <a:cs typeface="+mn-cs"/>
            </a:rPr>
            <a:t>New Student Experience, Chair(s) </a:t>
          </a:r>
        </a:p>
        <a:p>
          <a:pPr marL="0" lvl="0" indent="0" algn="ctr" defTabSz="400050">
            <a:lnSpc>
              <a:spcPct val="90000"/>
            </a:lnSpc>
            <a:spcBef>
              <a:spcPct val="0"/>
            </a:spcBef>
            <a:spcAft>
              <a:spcPct val="35000"/>
            </a:spcAft>
            <a:buNone/>
          </a:pPr>
          <a:r>
            <a:rPr lang="en-US" sz="900" b="0" i="1" kern="1200" dirty="0">
              <a:highlight>
                <a:srgbClr val="FFFF00"/>
              </a:highlight>
              <a:latin typeface="Calibri" panose="020F0502020204030204"/>
              <a:ea typeface="+mn-ea"/>
              <a:cs typeface="+mn-cs"/>
            </a:rPr>
            <a:t>Dean,  &amp; Joanie Hendricks, Co-Chairs</a:t>
          </a:r>
        </a:p>
        <a:p>
          <a:pPr marL="0" lvl="0" indent="0" algn="ctr" defTabSz="400050">
            <a:lnSpc>
              <a:spcPct val="90000"/>
            </a:lnSpc>
            <a:spcBef>
              <a:spcPct val="0"/>
            </a:spcBef>
            <a:spcAft>
              <a:spcPct val="35000"/>
            </a:spcAft>
            <a:buNone/>
          </a:pPr>
          <a:r>
            <a:rPr lang="en-US" sz="900" b="0" i="1" kern="1200" dirty="0">
              <a:latin typeface="Calibri" panose="020F0502020204030204"/>
              <a:ea typeface="+mn-ea"/>
              <a:cs typeface="+mn-cs"/>
            </a:rPr>
            <a:t>Fac Senate, Chair</a:t>
          </a:r>
        </a:p>
        <a:p>
          <a:pPr marL="0" lvl="0" indent="0" algn="ctr" defTabSz="400050">
            <a:lnSpc>
              <a:spcPct val="90000"/>
            </a:lnSpc>
            <a:spcBef>
              <a:spcPct val="0"/>
            </a:spcBef>
            <a:spcAft>
              <a:spcPct val="35000"/>
            </a:spcAft>
            <a:buNone/>
          </a:pPr>
          <a:r>
            <a:rPr lang="en-US" sz="900" b="0" i="1" kern="1200" dirty="0">
              <a:latin typeface="Calibri" panose="020F0502020204030204"/>
              <a:ea typeface="+mn-ea"/>
              <a:cs typeface="+mn-cs"/>
            </a:rPr>
            <a:t>Staff Senate</a:t>
          </a:r>
        </a:p>
        <a:p>
          <a:pPr marL="0" lvl="0" indent="0" algn="ctr" defTabSz="400050">
            <a:lnSpc>
              <a:spcPct val="90000"/>
            </a:lnSpc>
            <a:spcBef>
              <a:spcPct val="0"/>
            </a:spcBef>
            <a:spcAft>
              <a:spcPct val="35000"/>
            </a:spcAft>
            <a:buNone/>
          </a:pPr>
          <a:r>
            <a:rPr lang="en-US" sz="900" b="0" i="1" kern="1200" dirty="0">
              <a:latin typeface="Calibri" panose="020F0502020204030204"/>
              <a:ea typeface="+mn-ea"/>
              <a:cs typeface="+mn-cs"/>
            </a:rPr>
            <a:t>SGA</a:t>
          </a:r>
        </a:p>
        <a:p>
          <a:pPr marL="0" lvl="0" indent="0" algn="ctr" defTabSz="400050">
            <a:lnSpc>
              <a:spcPct val="90000"/>
            </a:lnSpc>
            <a:spcBef>
              <a:spcPct val="0"/>
            </a:spcBef>
            <a:spcAft>
              <a:spcPct val="35000"/>
            </a:spcAft>
            <a:buNone/>
          </a:pPr>
          <a:r>
            <a:rPr lang="en-US" sz="900" b="0" i="1" kern="1200" dirty="0">
              <a:latin typeface="Calibri" panose="020F0502020204030204"/>
              <a:ea typeface="+mn-ea"/>
              <a:cs typeface="+mn-cs"/>
            </a:rPr>
            <a:t>Student Affairs</a:t>
          </a:r>
        </a:p>
        <a:p>
          <a:pPr marL="0" lvl="0" indent="0" algn="ctr" defTabSz="400050">
            <a:lnSpc>
              <a:spcPct val="90000"/>
            </a:lnSpc>
            <a:spcBef>
              <a:spcPct val="0"/>
            </a:spcBef>
            <a:spcAft>
              <a:spcPct val="35000"/>
            </a:spcAft>
            <a:buNone/>
          </a:pPr>
          <a:endParaRPr lang="en-US" sz="900" b="0" i="1" kern="1200" dirty="0">
            <a:latin typeface="Calibri" panose="020F0502020204030204"/>
            <a:ea typeface="+mn-ea"/>
            <a:cs typeface="+mn-cs"/>
          </a:endParaRPr>
        </a:p>
        <a:p>
          <a:pPr marL="0" lvl="0" indent="0" algn="ctr" defTabSz="400050">
            <a:lnSpc>
              <a:spcPct val="90000"/>
            </a:lnSpc>
            <a:spcBef>
              <a:spcPct val="0"/>
            </a:spcBef>
            <a:spcAft>
              <a:spcPct val="35000"/>
            </a:spcAft>
            <a:buNone/>
          </a:pPr>
          <a:endParaRPr lang="en-US" sz="900" b="0" i="1" kern="1200" dirty="0">
            <a:latin typeface="Calibri" panose="020F0502020204030204"/>
            <a:ea typeface="+mn-ea"/>
            <a:cs typeface="+mn-cs"/>
          </a:endParaRPr>
        </a:p>
      </dsp:txBody>
      <dsp:txXfrm>
        <a:off x="5330812" y="1668667"/>
        <a:ext cx="912767" cy="3904808"/>
      </dsp:txXfrm>
    </dsp:sp>
    <dsp:sp modelId="{16ED24C8-646B-4D03-B8FC-6CB04B9492B8}">
      <dsp:nvSpPr>
        <dsp:cNvPr id="0" name=""/>
        <dsp:cNvSpPr/>
      </dsp:nvSpPr>
      <dsp:spPr>
        <a:xfrm>
          <a:off x="6348585" y="1567492"/>
          <a:ext cx="942516" cy="3998791"/>
        </a:xfrm>
        <a:prstGeom prst="roundRect">
          <a:avLst>
            <a:gd name="adj" fmla="val 10000"/>
          </a:avLst>
        </a:prstGeom>
        <a:solidFill>
          <a:srgbClr val="0098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2EDCBC-DF3E-4075-9835-1D871EDE3D2A}">
      <dsp:nvSpPr>
        <dsp:cNvPr id="0" name=""/>
        <dsp:cNvSpPr/>
      </dsp:nvSpPr>
      <dsp:spPr>
        <a:xfrm>
          <a:off x="6425192" y="1640269"/>
          <a:ext cx="942516" cy="3998791"/>
        </a:xfrm>
        <a:prstGeom prst="roundRect">
          <a:avLst>
            <a:gd name="adj" fmla="val 10000"/>
          </a:avLst>
        </a:prstGeom>
        <a:solidFill>
          <a:srgbClr val="ACD09B"/>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latin typeface="+mn-lt"/>
              <a:ea typeface="+mn-ea"/>
              <a:cs typeface="+mn-cs"/>
            </a:rPr>
            <a:t>Supportive Campus Culture, Chair(s)</a:t>
          </a:r>
        </a:p>
        <a:p>
          <a:pPr marL="0" lvl="0" indent="0" algn="ctr" defTabSz="400050">
            <a:lnSpc>
              <a:spcPct val="90000"/>
            </a:lnSpc>
            <a:spcBef>
              <a:spcPct val="0"/>
            </a:spcBef>
            <a:spcAft>
              <a:spcPct val="35000"/>
            </a:spcAft>
            <a:buNone/>
          </a:pPr>
          <a:r>
            <a:rPr lang="en-US" sz="900" b="0" i="1" kern="1200" dirty="0">
              <a:highlight>
                <a:srgbClr val="FFFF00"/>
              </a:highlight>
              <a:latin typeface="+mn-lt"/>
              <a:ea typeface="+mn-ea"/>
              <a:cs typeface="+mn-cs"/>
            </a:rPr>
            <a:t>Chris Taylor &amp;</a:t>
          </a:r>
        </a:p>
        <a:p>
          <a:pPr marL="0" lvl="0" indent="0" algn="ctr" defTabSz="400050">
            <a:lnSpc>
              <a:spcPct val="90000"/>
            </a:lnSpc>
            <a:spcBef>
              <a:spcPct val="0"/>
            </a:spcBef>
            <a:spcAft>
              <a:spcPct val="35000"/>
            </a:spcAft>
            <a:buNone/>
          </a:pPr>
          <a:r>
            <a:rPr lang="en-US" sz="900" b="0" i="1" kern="1200" dirty="0">
              <a:highlight>
                <a:srgbClr val="FFFF00"/>
              </a:highlight>
              <a:latin typeface="+mn-lt"/>
              <a:ea typeface="+mn-ea"/>
              <a:cs typeface="+mn-cs"/>
            </a:rPr>
            <a:t>Faculty, Co-Chairs </a:t>
          </a:r>
        </a:p>
        <a:p>
          <a:pPr marL="0" lvl="0" indent="0" algn="ctr" defTabSz="400050">
            <a:lnSpc>
              <a:spcPct val="90000"/>
            </a:lnSpc>
            <a:spcBef>
              <a:spcPct val="0"/>
            </a:spcBef>
            <a:spcAft>
              <a:spcPct val="35000"/>
            </a:spcAft>
            <a:buNone/>
          </a:pPr>
          <a:endParaRPr lang="en-US" sz="900" b="0" i="1" kern="1200" dirty="0">
            <a:latin typeface="+mn-lt"/>
            <a:ea typeface="+mn-ea"/>
            <a:cs typeface="+mn-cs"/>
          </a:endParaRPr>
        </a:p>
        <a:p>
          <a:pPr marL="0" lvl="0" indent="0" algn="ctr" defTabSz="400050">
            <a:lnSpc>
              <a:spcPct val="90000"/>
            </a:lnSpc>
            <a:spcBef>
              <a:spcPct val="0"/>
            </a:spcBef>
            <a:spcAft>
              <a:spcPct val="35000"/>
            </a:spcAft>
            <a:buNone/>
          </a:pPr>
          <a:r>
            <a:rPr lang="en-US" sz="900" b="0" i="1" kern="1200" dirty="0">
              <a:latin typeface="+mn-lt"/>
              <a:ea typeface="+mn-ea"/>
              <a:cs typeface="+mn-cs"/>
            </a:rPr>
            <a:t>-VP IE</a:t>
          </a:r>
        </a:p>
        <a:p>
          <a:pPr marL="0" lvl="0" indent="0" algn="ctr" defTabSz="400050">
            <a:lnSpc>
              <a:spcPct val="90000"/>
            </a:lnSpc>
            <a:spcBef>
              <a:spcPct val="0"/>
            </a:spcBef>
            <a:spcAft>
              <a:spcPct val="35000"/>
            </a:spcAft>
            <a:buNone/>
          </a:pPr>
          <a:r>
            <a:rPr lang="en-US" sz="900" b="0" i="1" kern="1200" dirty="0">
              <a:latin typeface="+mn-lt"/>
              <a:ea typeface="+mn-ea"/>
              <a:cs typeface="+mn-cs"/>
            </a:rPr>
            <a:t>-IE</a:t>
          </a:r>
        </a:p>
        <a:p>
          <a:pPr marL="0" lvl="0" indent="0" algn="ctr" defTabSz="400050">
            <a:lnSpc>
              <a:spcPct val="90000"/>
            </a:lnSpc>
            <a:spcBef>
              <a:spcPct val="0"/>
            </a:spcBef>
            <a:spcAft>
              <a:spcPct val="35000"/>
            </a:spcAft>
            <a:buNone/>
          </a:pPr>
          <a:r>
            <a:rPr lang="en-US" sz="900" b="0" i="1" kern="1200" dirty="0">
              <a:latin typeface="+mn-lt"/>
              <a:ea typeface="+mn-ea"/>
              <a:cs typeface="+mn-cs"/>
            </a:rPr>
            <a:t>-GSAC</a:t>
          </a:r>
        </a:p>
        <a:p>
          <a:pPr marL="0" lvl="0" indent="0" algn="ctr" defTabSz="400050">
            <a:lnSpc>
              <a:spcPct val="90000"/>
            </a:lnSpc>
            <a:spcBef>
              <a:spcPct val="0"/>
            </a:spcBef>
            <a:spcAft>
              <a:spcPct val="35000"/>
            </a:spcAft>
            <a:buNone/>
          </a:pPr>
          <a:r>
            <a:rPr lang="en-US" sz="900" b="0" i="1" kern="1200" dirty="0">
              <a:latin typeface="+mn-lt"/>
              <a:ea typeface="+mn-ea"/>
              <a:cs typeface="+mn-cs"/>
            </a:rPr>
            <a:t>-Sharon (Lynette) Jones</a:t>
          </a:r>
        </a:p>
        <a:p>
          <a:pPr marL="0" lvl="0" indent="0" algn="ctr" defTabSz="400050">
            <a:lnSpc>
              <a:spcPct val="90000"/>
            </a:lnSpc>
            <a:spcBef>
              <a:spcPct val="0"/>
            </a:spcBef>
            <a:spcAft>
              <a:spcPct val="35000"/>
            </a:spcAft>
            <a:buNone/>
          </a:pPr>
          <a:r>
            <a:rPr lang="en-US" sz="900" b="0" i="1" kern="1200" dirty="0">
              <a:highlight>
                <a:srgbClr val="FFFF00"/>
              </a:highlight>
              <a:latin typeface="+mn-lt"/>
              <a:ea typeface="+mn-ea"/>
              <a:cs typeface="+mn-cs"/>
            </a:rPr>
            <a:t>-Tim </a:t>
          </a:r>
          <a:r>
            <a:rPr lang="en-US" sz="900" b="0" i="1" kern="1200" dirty="0" err="1">
              <a:highlight>
                <a:srgbClr val="FFFF00"/>
              </a:highlight>
              <a:latin typeface="+mn-lt"/>
              <a:ea typeface="+mn-ea"/>
              <a:cs typeface="+mn-cs"/>
            </a:rPr>
            <a:t>Littell</a:t>
          </a:r>
          <a:endParaRPr lang="en-US" sz="900" kern="1200" dirty="0">
            <a:highlight>
              <a:srgbClr val="FFFF00"/>
            </a:highlight>
            <a:latin typeface="+mn-lt"/>
          </a:endParaRPr>
        </a:p>
      </dsp:txBody>
      <dsp:txXfrm>
        <a:off x="6452797" y="1667874"/>
        <a:ext cx="887306" cy="3943581"/>
      </dsp:txXfrm>
    </dsp:sp>
    <dsp:sp modelId="{A4E54BB2-E230-4099-8D51-DBE04A72D5A5}">
      <dsp:nvSpPr>
        <dsp:cNvPr id="0" name=""/>
        <dsp:cNvSpPr/>
      </dsp:nvSpPr>
      <dsp:spPr>
        <a:xfrm>
          <a:off x="7444315" y="1567492"/>
          <a:ext cx="933973" cy="3968714"/>
        </a:xfrm>
        <a:prstGeom prst="roundRect">
          <a:avLst>
            <a:gd name="adj" fmla="val 10000"/>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49FD93-A1E5-43F6-B3E8-F1E796A209B4}">
      <dsp:nvSpPr>
        <dsp:cNvPr id="0" name=""/>
        <dsp:cNvSpPr/>
      </dsp:nvSpPr>
      <dsp:spPr>
        <a:xfrm>
          <a:off x="7520922" y="1640269"/>
          <a:ext cx="933973" cy="3968714"/>
        </a:xfrm>
        <a:prstGeom prst="roundRect">
          <a:avLst>
            <a:gd name="adj" fmla="val 10000"/>
          </a:avLst>
        </a:prstGeom>
        <a:solidFill>
          <a:srgbClr val="ACD09B"/>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latin typeface="+mn-lt"/>
            </a:rPr>
            <a:t>Experiential Learning &amp; Workforce Development, Chair(s)</a:t>
          </a:r>
        </a:p>
        <a:p>
          <a:pPr marL="0" lvl="0" indent="0" algn="ctr" defTabSz="400050">
            <a:lnSpc>
              <a:spcPct val="90000"/>
            </a:lnSpc>
            <a:spcBef>
              <a:spcPct val="0"/>
            </a:spcBef>
            <a:spcAft>
              <a:spcPct val="35000"/>
            </a:spcAft>
            <a:buNone/>
          </a:pPr>
          <a:endParaRPr lang="en-US" sz="900" b="1" kern="1200" dirty="0">
            <a:latin typeface="+mn-lt"/>
          </a:endParaRPr>
        </a:p>
        <a:p>
          <a:pPr marL="0" lvl="0" indent="0" algn="ctr" defTabSz="400050">
            <a:lnSpc>
              <a:spcPct val="90000"/>
            </a:lnSpc>
            <a:spcBef>
              <a:spcPct val="0"/>
            </a:spcBef>
            <a:spcAft>
              <a:spcPct val="35000"/>
            </a:spcAft>
            <a:buNone/>
          </a:pPr>
          <a:r>
            <a:rPr lang="en-US" sz="900" b="0" i="1" kern="1200" dirty="0">
              <a:highlight>
                <a:srgbClr val="FFFF00"/>
              </a:highlight>
              <a:latin typeface="+mn-lt"/>
            </a:rPr>
            <a:t>Kendell Goodrich &amp; Career Service Co-Chairs</a:t>
          </a:r>
        </a:p>
        <a:p>
          <a:pPr marL="0" lvl="0" indent="0" algn="ctr" defTabSz="400050">
            <a:lnSpc>
              <a:spcPct val="90000"/>
            </a:lnSpc>
            <a:spcBef>
              <a:spcPct val="0"/>
            </a:spcBef>
            <a:spcAft>
              <a:spcPct val="35000"/>
            </a:spcAft>
            <a:buNone/>
          </a:pPr>
          <a:r>
            <a:rPr lang="en-US" sz="900" b="0" i="1" kern="1200" dirty="0">
              <a:latin typeface="+mn-lt"/>
            </a:rPr>
            <a:t>Reps from Other Colleges</a:t>
          </a:r>
        </a:p>
        <a:p>
          <a:pPr marL="0" lvl="0" indent="0" algn="ctr" defTabSz="400050">
            <a:lnSpc>
              <a:spcPct val="90000"/>
            </a:lnSpc>
            <a:spcBef>
              <a:spcPct val="0"/>
            </a:spcBef>
            <a:spcAft>
              <a:spcPct val="35000"/>
            </a:spcAft>
            <a:buNone/>
          </a:pPr>
          <a:r>
            <a:rPr lang="en-US" sz="900" b="0" i="1" kern="1200" dirty="0">
              <a:latin typeface="Calibri" panose="020F0502020204030204"/>
              <a:ea typeface="+mn-ea"/>
              <a:cs typeface="+mn-cs"/>
            </a:rPr>
            <a:t>-</a:t>
          </a:r>
          <a:r>
            <a:rPr lang="en-US" sz="900" b="0" i="1" kern="1200" dirty="0">
              <a:highlight>
                <a:srgbClr val="FFFF00"/>
              </a:highlight>
              <a:latin typeface="Calibri" panose="020F0502020204030204"/>
              <a:ea typeface="+mn-ea"/>
              <a:cs typeface="+mn-cs"/>
            </a:rPr>
            <a:t>Andy Froehle</a:t>
          </a:r>
          <a:endParaRPr lang="en-US" sz="900" b="0" i="1" kern="1200" dirty="0">
            <a:highlight>
              <a:srgbClr val="FFFF00"/>
            </a:highlight>
            <a:latin typeface="+mn-lt"/>
          </a:endParaRPr>
        </a:p>
      </dsp:txBody>
      <dsp:txXfrm>
        <a:off x="7548277" y="1667624"/>
        <a:ext cx="879263" cy="391400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E6248E-2009-6A41-83FF-0834512E5F7A}" type="datetimeFigureOut">
              <a:rPr lang="en-US" smtClean="0"/>
              <a:t>3/29/21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3A3F21-AADD-C84F-B346-59CCE7DA76F1}" type="slidenum">
              <a:rPr lang="en-US" smtClean="0"/>
              <a:t>‹#›</a:t>
            </a:fld>
            <a:endParaRPr lang="en-US"/>
          </a:p>
        </p:txBody>
      </p:sp>
    </p:spTree>
    <p:extLst>
      <p:ext uri="{BB962C8B-B14F-4D97-AF65-F5344CB8AC3E}">
        <p14:creationId xmlns:p14="http://schemas.microsoft.com/office/powerpoint/2010/main" val="9816459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71694E-3B0C-F046-88D1-8905A4DC796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69921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53A3F21-AADD-C84F-B346-59CCE7DA76F1}" type="slidenum">
              <a:rPr lang="en-US" smtClean="0"/>
              <a:t>10</a:t>
            </a:fld>
            <a:endParaRPr lang="en-US"/>
          </a:p>
        </p:txBody>
      </p:sp>
    </p:spTree>
    <p:extLst>
      <p:ext uri="{BB962C8B-B14F-4D97-AF65-F5344CB8AC3E}">
        <p14:creationId xmlns:p14="http://schemas.microsoft.com/office/powerpoint/2010/main" val="32452338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53A3F21-AADD-C84F-B346-59CCE7DA76F1}" type="slidenum">
              <a:rPr lang="en-US" smtClean="0"/>
              <a:t>11</a:t>
            </a:fld>
            <a:endParaRPr lang="en-US"/>
          </a:p>
        </p:txBody>
      </p:sp>
    </p:spTree>
    <p:extLst>
      <p:ext uri="{BB962C8B-B14F-4D97-AF65-F5344CB8AC3E}">
        <p14:creationId xmlns:p14="http://schemas.microsoft.com/office/powerpoint/2010/main" val="4274897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53A3F21-AADD-C84F-B346-59CCE7DA76F1}" type="slidenum">
              <a:rPr lang="en-US" smtClean="0"/>
              <a:t>12</a:t>
            </a:fld>
            <a:endParaRPr lang="en-US"/>
          </a:p>
        </p:txBody>
      </p:sp>
    </p:spTree>
    <p:extLst>
      <p:ext uri="{BB962C8B-B14F-4D97-AF65-F5344CB8AC3E}">
        <p14:creationId xmlns:p14="http://schemas.microsoft.com/office/powerpoint/2010/main" val="15228406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53A3F21-AADD-C84F-B346-59CCE7DA76F1}" type="slidenum">
              <a:rPr lang="en-US" smtClean="0"/>
              <a:t>14</a:t>
            </a:fld>
            <a:endParaRPr lang="en-US"/>
          </a:p>
        </p:txBody>
      </p:sp>
    </p:spTree>
    <p:extLst>
      <p:ext uri="{BB962C8B-B14F-4D97-AF65-F5344CB8AC3E}">
        <p14:creationId xmlns:p14="http://schemas.microsoft.com/office/powerpoint/2010/main" val="3980018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53A3F21-AADD-C84F-B346-59CCE7DA76F1}" type="slidenum">
              <a:rPr lang="en-US" smtClean="0"/>
              <a:t>2</a:t>
            </a:fld>
            <a:endParaRPr lang="en-US"/>
          </a:p>
        </p:txBody>
      </p:sp>
    </p:spTree>
    <p:extLst>
      <p:ext uri="{BB962C8B-B14F-4D97-AF65-F5344CB8AC3E}">
        <p14:creationId xmlns:p14="http://schemas.microsoft.com/office/powerpoint/2010/main" val="1315935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53A3F21-AADD-C84F-B346-59CCE7DA76F1}" type="slidenum">
              <a:rPr lang="en-US" smtClean="0"/>
              <a:t>3</a:t>
            </a:fld>
            <a:endParaRPr lang="en-US"/>
          </a:p>
        </p:txBody>
      </p:sp>
    </p:spTree>
    <p:extLst>
      <p:ext uri="{BB962C8B-B14F-4D97-AF65-F5344CB8AC3E}">
        <p14:creationId xmlns:p14="http://schemas.microsoft.com/office/powerpoint/2010/main" val="3927951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53A3F21-AADD-C84F-B346-59CCE7DA76F1}" type="slidenum">
              <a:rPr lang="en-US" smtClean="0"/>
              <a:t>4</a:t>
            </a:fld>
            <a:endParaRPr lang="en-US"/>
          </a:p>
        </p:txBody>
      </p:sp>
    </p:spTree>
    <p:extLst>
      <p:ext uri="{BB962C8B-B14F-4D97-AF65-F5344CB8AC3E}">
        <p14:creationId xmlns:p14="http://schemas.microsoft.com/office/powerpoint/2010/main" val="4329377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53A3F21-AADD-C84F-B346-59CCE7DA76F1}" type="slidenum">
              <a:rPr lang="en-US" smtClean="0"/>
              <a:t>5</a:t>
            </a:fld>
            <a:endParaRPr lang="en-US"/>
          </a:p>
        </p:txBody>
      </p:sp>
    </p:spTree>
    <p:extLst>
      <p:ext uri="{BB962C8B-B14F-4D97-AF65-F5344CB8AC3E}">
        <p14:creationId xmlns:p14="http://schemas.microsoft.com/office/powerpoint/2010/main" val="10867561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53A3F21-AADD-C84F-B346-59CCE7DA76F1}" type="slidenum">
              <a:rPr lang="en-US" smtClean="0"/>
              <a:t>6</a:t>
            </a:fld>
            <a:endParaRPr lang="en-US"/>
          </a:p>
        </p:txBody>
      </p:sp>
    </p:spTree>
    <p:extLst>
      <p:ext uri="{BB962C8B-B14F-4D97-AF65-F5344CB8AC3E}">
        <p14:creationId xmlns:p14="http://schemas.microsoft.com/office/powerpoint/2010/main" val="41090467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53A3F21-AADD-C84F-B346-59CCE7DA76F1}" type="slidenum">
              <a:rPr lang="en-US" smtClean="0"/>
              <a:t>7</a:t>
            </a:fld>
            <a:endParaRPr lang="en-US"/>
          </a:p>
        </p:txBody>
      </p:sp>
    </p:spTree>
    <p:extLst>
      <p:ext uri="{BB962C8B-B14F-4D97-AF65-F5344CB8AC3E}">
        <p14:creationId xmlns:p14="http://schemas.microsoft.com/office/powerpoint/2010/main" val="10639051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53A3F21-AADD-C84F-B346-59CCE7DA76F1}" type="slidenum">
              <a:rPr lang="en-US" smtClean="0"/>
              <a:t>8</a:t>
            </a:fld>
            <a:endParaRPr lang="en-US"/>
          </a:p>
        </p:txBody>
      </p:sp>
    </p:spTree>
    <p:extLst>
      <p:ext uri="{BB962C8B-B14F-4D97-AF65-F5344CB8AC3E}">
        <p14:creationId xmlns:p14="http://schemas.microsoft.com/office/powerpoint/2010/main" val="23834353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53A3F21-AADD-C84F-B346-59CCE7DA76F1}" type="slidenum">
              <a:rPr lang="en-US" smtClean="0"/>
              <a:t>9</a:t>
            </a:fld>
            <a:endParaRPr lang="en-US"/>
          </a:p>
        </p:txBody>
      </p:sp>
    </p:spTree>
    <p:extLst>
      <p:ext uri="{BB962C8B-B14F-4D97-AF65-F5344CB8AC3E}">
        <p14:creationId xmlns:p14="http://schemas.microsoft.com/office/powerpoint/2010/main" val="1228195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9600" y="968376"/>
            <a:ext cx="10972800" cy="1470025"/>
          </a:xfrm>
        </p:spPr>
        <p:txBody>
          <a:bodyPr/>
          <a:lstStyle>
            <a:lvl1pPr>
              <a:defRPr b="1">
                <a:solidFill>
                  <a:schemeClr val="bg1"/>
                </a:solidFill>
                <a:latin typeface="Arial"/>
                <a:cs typeface="Arial"/>
              </a:defRPr>
            </a:lvl1pPr>
          </a:lstStyle>
          <a:p>
            <a:r>
              <a:rPr lang="en-US"/>
              <a:t>Click to edit Master title style</a:t>
            </a:r>
            <a:endParaRPr lang="en-US" dirty="0"/>
          </a:p>
        </p:txBody>
      </p:sp>
      <p:sp>
        <p:nvSpPr>
          <p:cNvPr id="3" name="Subtitle 2"/>
          <p:cNvSpPr>
            <a:spLocks noGrp="1"/>
          </p:cNvSpPr>
          <p:nvPr>
            <p:ph type="subTitle" idx="1"/>
          </p:nvPr>
        </p:nvSpPr>
        <p:spPr>
          <a:xfrm>
            <a:off x="1828800" y="2724150"/>
            <a:ext cx="8534400" cy="1752600"/>
          </a:xfrm>
        </p:spPr>
        <p:txBody>
          <a:bodyPr/>
          <a:lstStyle>
            <a:lvl1pPr marL="0" indent="0" algn="ctr">
              <a:buNone/>
              <a:defRPr>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latin typeface="Arial"/>
                <a:cs typeface="Arial"/>
              </a:defRPr>
            </a:lvl1pPr>
          </a:lstStyle>
          <a:p>
            <a:fld id="{CC3BD2BA-2883-FD40-805C-007EC2993B74}" type="datetimeFigureOut">
              <a:rPr lang="en-US" smtClean="0"/>
              <a:pPr/>
              <a:t>3/29/21</a:t>
            </a:fld>
            <a:endParaRPr lang="en-US" dirty="0"/>
          </a:p>
        </p:txBody>
      </p:sp>
      <p:sp>
        <p:nvSpPr>
          <p:cNvPr id="5" name="Footer Placeholder 4"/>
          <p:cNvSpPr>
            <a:spLocks noGrp="1"/>
          </p:cNvSpPr>
          <p:nvPr>
            <p:ph type="ftr" sz="quarter" idx="11"/>
          </p:nvPr>
        </p:nvSpPr>
        <p:spPr/>
        <p:txBody>
          <a:bodyPr/>
          <a:lstStyle>
            <a:lvl1pPr>
              <a:defRPr>
                <a:latin typeface="Arial"/>
                <a:cs typeface="Arial"/>
              </a:defRPr>
            </a:lvl1pPr>
          </a:lstStyle>
          <a:p>
            <a:endParaRPr lang="en-US"/>
          </a:p>
        </p:txBody>
      </p:sp>
      <p:sp>
        <p:nvSpPr>
          <p:cNvPr id="6" name="Slide Number Placeholder 5"/>
          <p:cNvSpPr>
            <a:spLocks noGrp="1"/>
          </p:cNvSpPr>
          <p:nvPr>
            <p:ph type="sldNum" sz="quarter" idx="12"/>
          </p:nvPr>
        </p:nvSpPr>
        <p:spPr/>
        <p:txBody>
          <a:bodyPr/>
          <a:lstStyle>
            <a:lvl1pPr>
              <a:defRPr>
                <a:latin typeface="Arial"/>
                <a:cs typeface="Arial"/>
              </a:defRPr>
            </a:lvl1pPr>
          </a:lstStyle>
          <a:p>
            <a:fld id="{87350AA8-8DCB-AE4B-9C05-A61ED8CA6812}" type="slidenum">
              <a:rPr lang="en-US" smtClean="0"/>
              <a:pPr/>
              <a:t>‹#›</a:t>
            </a:fld>
            <a:endParaRPr lang="en-US"/>
          </a:p>
        </p:txBody>
      </p:sp>
    </p:spTree>
    <p:extLst>
      <p:ext uri="{BB962C8B-B14F-4D97-AF65-F5344CB8AC3E}">
        <p14:creationId xmlns:p14="http://schemas.microsoft.com/office/powerpoint/2010/main" val="1298518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atin typeface="Arial"/>
                <a:cs typeface="Arial"/>
              </a:defRPr>
            </a:lvl1pPr>
          </a:lstStyle>
          <a:p>
            <a:fld id="{F99458C6-6EA7-0747-AD3E-29AE00637213}" type="datetimeFigureOut">
              <a:rPr lang="en-US" smtClean="0"/>
              <a:pPr/>
              <a:t>3/29/21</a:t>
            </a:fld>
            <a:endParaRPr lang="en-US"/>
          </a:p>
        </p:txBody>
      </p:sp>
      <p:sp>
        <p:nvSpPr>
          <p:cNvPr id="3" name="Footer Placeholder 2"/>
          <p:cNvSpPr>
            <a:spLocks noGrp="1"/>
          </p:cNvSpPr>
          <p:nvPr>
            <p:ph type="ftr" sz="quarter" idx="11"/>
          </p:nvPr>
        </p:nvSpPr>
        <p:spPr/>
        <p:txBody>
          <a:bodyPr/>
          <a:lstStyle>
            <a:lvl1pPr>
              <a:defRPr>
                <a:latin typeface="Arial"/>
                <a:cs typeface="Arial"/>
              </a:defRPr>
            </a:lvl1pPr>
          </a:lstStyle>
          <a:p>
            <a:endParaRPr lang="en-US"/>
          </a:p>
        </p:txBody>
      </p:sp>
      <p:sp>
        <p:nvSpPr>
          <p:cNvPr id="4" name="Slide Number Placeholder 3"/>
          <p:cNvSpPr>
            <a:spLocks noGrp="1"/>
          </p:cNvSpPr>
          <p:nvPr>
            <p:ph type="sldNum" sz="quarter" idx="12"/>
          </p:nvPr>
        </p:nvSpPr>
        <p:spPr/>
        <p:txBody>
          <a:bodyPr/>
          <a:lstStyle>
            <a:lvl1pPr>
              <a:defRPr>
                <a:latin typeface="Arial"/>
                <a:cs typeface="Arial"/>
              </a:defRPr>
            </a:lvl1pPr>
          </a:lstStyle>
          <a:p>
            <a:fld id="{C59E8A03-9FD3-E846-B7D6-1BC2DFA4AAD7}" type="slidenum">
              <a:rPr lang="en-US" smtClean="0"/>
              <a:pPr/>
              <a:t>‹#›</a:t>
            </a:fld>
            <a:endParaRPr lang="en-US"/>
          </a:p>
        </p:txBody>
      </p:sp>
    </p:spTree>
    <p:extLst>
      <p:ext uri="{BB962C8B-B14F-4D97-AF65-F5344CB8AC3E}">
        <p14:creationId xmlns:p14="http://schemas.microsoft.com/office/powerpoint/2010/main" val="3117493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978745"/>
            <a:ext cx="4011084" cy="1619513"/>
          </a:xfrm>
        </p:spPr>
        <p:txBody>
          <a:bodyPr anchor="b">
            <a:noAutofit/>
          </a:bodyPr>
          <a:lstStyle>
            <a:lvl1pPr algn="l">
              <a:defRPr sz="3200" b="1">
                <a:latin typeface="Arial"/>
                <a:cs typeface="Arial"/>
              </a:defRPr>
            </a:lvl1pPr>
          </a:lstStyle>
          <a:p>
            <a:r>
              <a:rPr lang="en-US" dirty="0"/>
              <a:t>Click to edit Master title style</a:t>
            </a:r>
          </a:p>
        </p:txBody>
      </p:sp>
      <p:sp>
        <p:nvSpPr>
          <p:cNvPr id="3" name="Content Placeholder 2"/>
          <p:cNvSpPr>
            <a:spLocks noGrp="1"/>
          </p:cNvSpPr>
          <p:nvPr>
            <p:ph idx="1"/>
          </p:nvPr>
        </p:nvSpPr>
        <p:spPr>
          <a:xfrm>
            <a:off x="4766733" y="1067705"/>
            <a:ext cx="6815667" cy="5050871"/>
          </a:xfrm>
        </p:spPr>
        <p:txBody>
          <a:bodyPr/>
          <a:lstStyle>
            <a:lvl1pPr>
              <a:defRPr sz="3200">
                <a:latin typeface="Arial"/>
                <a:cs typeface="Arial"/>
              </a:defRPr>
            </a:lvl1pPr>
            <a:lvl2pPr>
              <a:defRPr sz="2800">
                <a:latin typeface="Arial"/>
                <a:cs typeface="Arial"/>
              </a:defRPr>
            </a:lvl2pPr>
            <a:lvl3pPr>
              <a:defRPr sz="2400">
                <a:latin typeface="Arial"/>
                <a:cs typeface="Arial"/>
              </a:defRPr>
            </a:lvl3pPr>
            <a:lvl4pPr>
              <a:defRPr sz="2000">
                <a:latin typeface="Arial"/>
                <a:cs typeface="Arial"/>
              </a:defRPr>
            </a:lvl4pPr>
            <a:lvl5pPr>
              <a:defRPr sz="2000">
                <a:latin typeface="Arial"/>
                <a:cs typeface="Arial"/>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09601" y="2598258"/>
            <a:ext cx="4011084" cy="3520318"/>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lvl1pPr>
              <a:defRPr>
                <a:latin typeface="Arial"/>
                <a:cs typeface="Arial"/>
              </a:defRPr>
            </a:lvl1pPr>
          </a:lstStyle>
          <a:p>
            <a:fld id="{F99458C6-6EA7-0747-AD3E-29AE00637213}" type="datetimeFigureOut">
              <a:rPr lang="en-US" smtClean="0"/>
              <a:pPr/>
              <a:t>3/29/21</a:t>
            </a:fld>
            <a:endParaRPr lang="en-US"/>
          </a:p>
        </p:txBody>
      </p:sp>
      <p:sp>
        <p:nvSpPr>
          <p:cNvPr id="6" name="Footer Placeholder 5"/>
          <p:cNvSpPr>
            <a:spLocks noGrp="1"/>
          </p:cNvSpPr>
          <p:nvPr>
            <p:ph type="ftr" sz="quarter" idx="11"/>
          </p:nvPr>
        </p:nvSpPr>
        <p:spPr/>
        <p:txBody>
          <a:bodyPr/>
          <a:lstStyle>
            <a:lvl1pPr>
              <a:defRPr>
                <a:latin typeface="Arial"/>
                <a:cs typeface="Arial"/>
              </a:defRPr>
            </a:lvl1pPr>
          </a:lstStyle>
          <a:p>
            <a:endParaRPr lang="en-US"/>
          </a:p>
        </p:txBody>
      </p:sp>
      <p:sp>
        <p:nvSpPr>
          <p:cNvPr id="7" name="Slide Number Placeholder 6"/>
          <p:cNvSpPr>
            <a:spLocks noGrp="1"/>
          </p:cNvSpPr>
          <p:nvPr>
            <p:ph type="sldNum" sz="quarter" idx="12"/>
          </p:nvPr>
        </p:nvSpPr>
        <p:spPr/>
        <p:txBody>
          <a:bodyPr/>
          <a:lstStyle>
            <a:lvl1pPr>
              <a:defRPr>
                <a:latin typeface="Arial"/>
                <a:cs typeface="Arial"/>
              </a:defRPr>
            </a:lvl1pPr>
          </a:lstStyle>
          <a:p>
            <a:fld id="{C59E8A03-9FD3-E846-B7D6-1BC2DFA4AAD7}" type="slidenum">
              <a:rPr lang="en-US" smtClean="0"/>
              <a:pPr/>
              <a:t>‹#›</a:t>
            </a:fld>
            <a:endParaRPr lang="en-US"/>
          </a:p>
        </p:txBody>
      </p:sp>
    </p:spTree>
    <p:extLst>
      <p:ext uri="{BB962C8B-B14F-4D97-AF65-F5344CB8AC3E}">
        <p14:creationId xmlns:p14="http://schemas.microsoft.com/office/powerpoint/2010/main" val="23687463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atin typeface="Arial"/>
                <a:cs typeface="Arial"/>
              </a:defRPr>
            </a:lvl1pPr>
          </a:lstStyle>
          <a:p>
            <a:r>
              <a:rPr lang="en-US"/>
              <a:t>Click to edit Master title style</a:t>
            </a:r>
          </a:p>
        </p:txBody>
      </p:sp>
      <p:sp>
        <p:nvSpPr>
          <p:cNvPr id="3" name="Picture Placeholder 2"/>
          <p:cNvSpPr>
            <a:spLocks noGrp="1"/>
          </p:cNvSpPr>
          <p:nvPr>
            <p:ph type="pic" idx="1"/>
          </p:nvPr>
        </p:nvSpPr>
        <p:spPr>
          <a:xfrm>
            <a:off x="2389717" y="1014069"/>
            <a:ext cx="7315200" cy="3713506"/>
          </a:xfrm>
        </p:spPr>
        <p:txBody>
          <a:bodyPr/>
          <a:lstStyle>
            <a:lvl1pPr marL="0" indent="0">
              <a:buNone/>
              <a:defRPr sz="3200">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atin typeface="Arial"/>
                <a:cs typeface="Arial"/>
              </a:defRPr>
            </a:lvl1pPr>
          </a:lstStyle>
          <a:p>
            <a:fld id="{F99458C6-6EA7-0747-AD3E-29AE00637213}" type="datetimeFigureOut">
              <a:rPr lang="en-US" smtClean="0"/>
              <a:pPr/>
              <a:t>3/29/21</a:t>
            </a:fld>
            <a:endParaRPr lang="en-US"/>
          </a:p>
        </p:txBody>
      </p:sp>
      <p:sp>
        <p:nvSpPr>
          <p:cNvPr id="6" name="Footer Placeholder 5"/>
          <p:cNvSpPr>
            <a:spLocks noGrp="1"/>
          </p:cNvSpPr>
          <p:nvPr>
            <p:ph type="ftr" sz="quarter" idx="11"/>
          </p:nvPr>
        </p:nvSpPr>
        <p:spPr/>
        <p:txBody>
          <a:bodyPr/>
          <a:lstStyle>
            <a:lvl1pPr>
              <a:defRPr>
                <a:latin typeface="Arial"/>
                <a:cs typeface="Arial"/>
              </a:defRPr>
            </a:lvl1pPr>
          </a:lstStyle>
          <a:p>
            <a:endParaRPr lang="en-US"/>
          </a:p>
        </p:txBody>
      </p:sp>
      <p:sp>
        <p:nvSpPr>
          <p:cNvPr id="7" name="Slide Number Placeholder 6"/>
          <p:cNvSpPr>
            <a:spLocks noGrp="1"/>
          </p:cNvSpPr>
          <p:nvPr>
            <p:ph type="sldNum" sz="quarter" idx="12"/>
          </p:nvPr>
        </p:nvSpPr>
        <p:spPr/>
        <p:txBody>
          <a:bodyPr/>
          <a:lstStyle>
            <a:lvl1pPr>
              <a:defRPr>
                <a:latin typeface="Arial"/>
                <a:cs typeface="Arial"/>
              </a:defRPr>
            </a:lvl1pPr>
          </a:lstStyle>
          <a:p>
            <a:fld id="{C59E8A03-9FD3-E846-B7D6-1BC2DFA4AAD7}" type="slidenum">
              <a:rPr lang="en-US" smtClean="0"/>
              <a:pPr/>
              <a:t>‹#›</a:t>
            </a:fld>
            <a:endParaRPr lang="en-US"/>
          </a:p>
        </p:txBody>
      </p:sp>
    </p:spTree>
    <p:extLst>
      <p:ext uri="{BB962C8B-B14F-4D97-AF65-F5344CB8AC3E}">
        <p14:creationId xmlns:p14="http://schemas.microsoft.com/office/powerpoint/2010/main" val="18162853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latin typeface="Arial"/>
                <a:cs typeface="Arial"/>
              </a:defRPr>
            </a:lvl1pPr>
          </a:lstStyle>
          <a:p>
            <a:fld id="{F99458C6-6EA7-0747-AD3E-29AE00637213}" type="datetimeFigureOut">
              <a:rPr lang="en-US" smtClean="0"/>
              <a:pPr/>
              <a:t>3/29/21</a:t>
            </a:fld>
            <a:endParaRPr lang="en-US"/>
          </a:p>
        </p:txBody>
      </p:sp>
      <p:sp>
        <p:nvSpPr>
          <p:cNvPr id="5" name="Footer Placeholder 4"/>
          <p:cNvSpPr>
            <a:spLocks noGrp="1"/>
          </p:cNvSpPr>
          <p:nvPr>
            <p:ph type="ftr" sz="quarter" idx="11"/>
          </p:nvPr>
        </p:nvSpPr>
        <p:spPr/>
        <p:txBody>
          <a:bodyPr/>
          <a:lstStyle>
            <a:lvl1pPr>
              <a:defRPr>
                <a:latin typeface="Arial"/>
                <a:cs typeface="Arial"/>
              </a:defRPr>
            </a:lvl1pPr>
          </a:lstStyle>
          <a:p>
            <a:endParaRPr lang="en-US"/>
          </a:p>
        </p:txBody>
      </p:sp>
      <p:sp>
        <p:nvSpPr>
          <p:cNvPr id="6" name="Slide Number Placeholder 5"/>
          <p:cNvSpPr>
            <a:spLocks noGrp="1"/>
          </p:cNvSpPr>
          <p:nvPr>
            <p:ph type="sldNum" sz="quarter" idx="12"/>
          </p:nvPr>
        </p:nvSpPr>
        <p:spPr/>
        <p:txBody>
          <a:bodyPr/>
          <a:lstStyle>
            <a:lvl1pPr>
              <a:defRPr>
                <a:latin typeface="Arial"/>
                <a:cs typeface="Arial"/>
              </a:defRPr>
            </a:lvl1pPr>
          </a:lstStyle>
          <a:p>
            <a:fld id="{C59E8A03-9FD3-E846-B7D6-1BC2DFA4AAD7}" type="slidenum">
              <a:rPr lang="en-US" smtClean="0"/>
              <a:pPr/>
              <a:t>‹#›</a:t>
            </a:fld>
            <a:endParaRPr lang="en-US"/>
          </a:p>
        </p:txBody>
      </p:sp>
      <p:sp>
        <p:nvSpPr>
          <p:cNvPr id="9" name="Title 1"/>
          <p:cNvSpPr>
            <a:spLocks noGrp="1"/>
          </p:cNvSpPr>
          <p:nvPr>
            <p:ph type="title"/>
          </p:nvPr>
        </p:nvSpPr>
        <p:spPr>
          <a:xfrm>
            <a:off x="609600" y="853019"/>
            <a:ext cx="10972800" cy="1143000"/>
          </a:xfrm>
        </p:spPr>
        <p:txBody>
          <a:bodyPr/>
          <a:lstStyle>
            <a:lvl1pPr algn="l">
              <a:defRPr>
                <a:latin typeface="Arial"/>
                <a:cs typeface="Arial"/>
              </a:defRPr>
            </a:lvl1pPr>
          </a:lstStyle>
          <a:p>
            <a:r>
              <a:rPr lang="en-US" dirty="0"/>
              <a:t>Click to edit Master title style</a:t>
            </a:r>
          </a:p>
        </p:txBody>
      </p:sp>
      <p:sp>
        <p:nvSpPr>
          <p:cNvPr id="10" name="Vertical Text Placeholder 2"/>
          <p:cNvSpPr>
            <a:spLocks noGrp="1"/>
          </p:cNvSpPr>
          <p:nvPr>
            <p:ph type="body" orient="vert" idx="1"/>
          </p:nvPr>
        </p:nvSpPr>
        <p:spPr>
          <a:xfrm>
            <a:off x="609600" y="2130457"/>
            <a:ext cx="10972800" cy="4087464"/>
          </a:xfrm>
        </p:spPr>
        <p:txBody>
          <a:bodyPr vert="eaVert"/>
          <a:lstStyle>
            <a:lvl1pPr>
              <a:defRPr>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06863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042501"/>
            <a:ext cx="2743200" cy="5083662"/>
          </a:xfrm>
        </p:spPr>
        <p:txBody>
          <a:bodyPr vert="eaVert"/>
          <a:lstStyle>
            <a:lvl1pPr algn="l">
              <a:defRPr>
                <a:latin typeface="Arial"/>
                <a:cs typeface="Arial"/>
              </a:defRPr>
            </a:lvl1pPr>
          </a:lstStyle>
          <a:p>
            <a:r>
              <a:rPr lang="en-US" dirty="0"/>
              <a:t>Click to edit Master title style</a:t>
            </a:r>
          </a:p>
        </p:txBody>
      </p:sp>
      <p:sp>
        <p:nvSpPr>
          <p:cNvPr id="3" name="Vertical Text Placeholder 2"/>
          <p:cNvSpPr>
            <a:spLocks noGrp="1"/>
          </p:cNvSpPr>
          <p:nvPr>
            <p:ph type="body" orient="vert" idx="1"/>
          </p:nvPr>
        </p:nvSpPr>
        <p:spPr>
          <a:xfrm>
            <a:off x="609600" y="1042501"/>
            <a:ext cx="8026400" cy="5083662"/>
          </a:xfrm>
        </p:spPr>
        <p:txBody>
          <a:bodyPr vert="eaVert"/>
          <a:lstStyle>
            <a:lvl1pPr>
              <a:defRPr>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atin typeface="Arial"/>
                <a:cs typeface="Arial"/>
              </a:defRPr>
            </a:lvl1pPr>
          </a:lstStyle>
          <a:p>
            <a:fld id="{F99458C6-6EA7-0747-AD3E-29AE00637213}" type="datetimeFigureOut">
              <a:rPr lang="en-US" smtClean="0"/>
              <a:pPr/>
              <a:t>3/29/21</a:t>
            </a:fld>
            <a:endParaRPr lang="en-US"/>
          </a:p>
        </p:txBody>
      </p:sp>
      <p:sp>
        <p:nvSpPr>
          <p:cNvPr id="5" name="Footer Placeholder 4"/>
          <p:cNvSpPr>
            <a:spLocks noGrp="1"/>
          </p:cNvSpPr>
          <p:nvPr>
            <p:ph type="ftr" sz="quarter" idx="11"/>
          </p:nvPr>
        </p:nvSpPr>
        <p:spPr/>
        <p:txBody>
          <a:bodyPr/>
          <a:lstStyle>
            <a:lvl1pPr>
              <a:defRPr>
                <a:latin typeface="Arial"/>
                <a:cs typeface="Arial"/>
              </a:defRPr>
            </a:lvl1pPr>
          </a:lstStyle>
          <a:p>
            <a:endParaRPr lang="en-US"/>
          </a:p>
        </p:txBody>
      </p:sp>
      <p:sp>
        <p:nvSpPr>
          <p:cNvPr id="6" name="Slide Number Placeholder 5"/>
          <p:cNvSpPr>
            <a:spLocks noGrp="1"/>
          </p:cNvSpPr>
          <p:nvPr>
            <p:ph type="sldNum" sz="quarter" idx="12"/>
          </p:nvPr>
        </p:nvSpPr>
        <p:spPr/>
        <p:txBody>
          <a:bodyPr/>
          <a:lstStyle>
            <a:lvl1pPr>
              <a:defRPr>
                <a:latin typeface="Arial"/>
                <a:cs typeface="Arial"/>
              </a:defRPr>
            </a:lvl1pPr>
          </a:lstStyle>
          <a:p>
            <a:fld id="{C59E8A03-9FD3-E846-B7D6-1BC2DFA4AAD7}" type="slidenum">
              <a:rPr lang="en-US" smtClean="0"/>
              <a:pPr/>
              <a:t>‹#›</a:t>
            </a:fld>
            <a:endParaRPr lang="en-US"/>
          </a:p>
        </p:txBody>
      </p:sp>
    </p:spTree>
    <p:extLst>
      <p:ext uri="{BB962C8B-B14F-4D97-AF65-F5344CB8AC3E}">
        <p14:creationId xmlns:p14="http://schemas.microsoft.com/office/powerpoint/2010/main" val="3637847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latin typeface="Arial"/>
                <a:cs typeface="Arial"/>
              </a:defRPr>
            </a:lvl1pPr>
          </a:lstStyle>
          <a:p>
            <a:fld id="{CC3BD2BA-2883-FD40-805C-007EC2993B74}" type="datetimeFigureOut">
              <a:rPr lang="en-US" smtClean="0"/>
              <a:pPr/>
              <a:t>3/29/21</a:t>
            </a:fld>
            <a:endParaRPr lang="en-US"/>
          </a:p>
        </p:txBody>
      </p:sp>
      <p:sp>
        <p:nvSpPr>
          <p:cNvPr id="4" name="Footer Placeholder 3"/>
          <p:cNvSpPr>
            <a:spLocks noGrp="1"/>
          </p:cNvSpPr>
          <p:nvPr>
            <p:ph type="ftr" sz="quarter" idx="11"/>
          </p:nvPr>
        </p:nvSpPr>
        <p:spPr/>
        <p:txBody>
          <a:bodyPr/>
          <a:lstStyle>
            <a:lvl1pPr>
              <a:defRPr>
                <a:latin typeface="Arial"/>
                <a:cs typeface="Arial"/>
              </a:defRPr>
            </a:lvl1pPr>
          </a:lstStyle>
          <a:p>
            <a:endParaRPr lang="en-US"/>
          </a:p>
        </p:txBody>
      </p:sp>
      <p:sp>
        <p:nvSpPr>
          <p:cNvPr id="5" name="Slide Number Placeholder 4"/>
          <p:cNvSpPr>
            <a:spLocks noGrp="1"/>
          </p:cNvSpPr>
          <p:nvPr>
            <p:ph type="sldNum" sz="quarter" idx="12"/>
          </p:nvPr>
        </p:nvSpPr>
        <p:spPr/>
        <p:txBody>
          <a:bodyPr/>
          <a:lstStyle>
            <a:lvl1pPr>
              <a:defRPr>
                <a:latin typeface="Arial"/>
                <a:cs typeface="Arial"/>
              </a:defRPr>
            </a:lvl1pPr>
          </a:lstStyle>
          <a:p>
            <a:fld id="{87350AA8-8DCB-AE4B-9C05-A61ED8CA6812}" type="slidenum">
              <a:rPr lang="en-US" smtClean="0"/>
              <a:pPr/>
              <a:t>‹#›</a:t>
            </a:fld>
            <a:endParaRPr lang="en-US"/>
          </a:p>
        </p:txBody>
      </p:sp>
      <p:sp>
        <p:nvSpPr>
          <p:cNvPr id="6" name="Title 1"/>
          <p:cNvSpPr>
            <a:spLocks noGrp="1"/>
          </p:cNvSpPr>
          <p:nvPr>
            <p:ph type="ctrTitle"/>
          </p:nvPr>
        </p:nvSpPr>
        <p:spPr>
          <a:xfrm>
            <a:off x="609600" y="1809520"/>
            <a:ext cx="10972800" cy="1470025"/>
          </a:xfrm>
        </p:spPr>
        <p:txBody>
          <a:bodyPr/>
          <a:lstStyle>
            <a:lvl1pPr>
              <a:defRPr b="1">
                <a:solidFill>
                  <a:schemeClr val="bg1"/>
                </a:solidFill>
                <a:latin typeface="Arial"/>
                <a:cs typeface="Arial"/>
              </a:defRPr>
            </a:lvl1pPr>
          </a:lstStyle>
          <a:p>
            <a:r>
              <a:rPr lang="en-US"/>
              <a:t>Click to edit Master title style</a:t>
            </a:r>
            <a:endParaRPr lang="en-US" dirty="0"/>
          </a:p>
        </p:txBody>
      </p:sp>
    </p:spTree>
    <p:extLst>
      <p:ext uri="{BB962C8B-B14F-4D97-AF65-F5344CB8AC3E}">
        <p14:creationId xmlns:p14="http://schemas.microsoft.com/office/powerpoint/2010/main" val="100216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atin typeface="Arial"/>
                <a:cs typeface="Arial"/>
              </a:defRPr>
            </a:lvl1pPr>
          </a:lstStyle>
          <a:p>
            <a:fld id="{CC3BD2BA-2883-FD40-805C-007EC2993B74}" type="datetimeFigureOut">
              <a:rPr lang="en-US" smtClean="0"/>
              <a:pPr/>
              <a:t>3/29/21</a:t>
            </a:fld>
            <a:endParaRPr lang="en-US"/>
          </a:p>
        </p:txBody>
      </p:sp>
      <p:sp>
        <p:nvSpPr>
          <p:cNvPr id="3" name="Footer Placeholder 2"/>
          <p:cNvSpPr>
            <a:spLocks noGrp="1"/>
          </p:cNvSpPr>
          <p:nvPr>
            <p:ph type="ftr" sz="quarter" idx="11"/>
          </p:nvPr>
        </p:nvSpPr>
        <p:spPr/>
        <p:txBody>
          <a:bodyPr/>
          <a:lstStyle>
            <a:lvl1pPr>
              <a:defRPr>
                <a:latin typeface="Arial"/>
                <a:cs typeface="Arial"/>
              </a:defRPr>
            </a:lvl1pPr>
          </a:lstStyle>
          <a:p>
            <a:endParaRPr lang="en-US"/>
          </a:p>
        </p:txBody>
      </p:sp>
      <p:sp>
        <p:nvSpPr>
          <p:cNvPr id="4" name="Slide Number Placeholder 3"/>
          <p:cNvSpPr>
            <a:spLocks noGrp="1"/>
          </p:cNvSpPr>
          <p:nvPr>
            <p:ph type="sldNum" sz="quarter" idx="12"/>
          </p:nvPr>
        </p:nvSpPr>
        <p:spPr/>
        <p:txBody>
          <a:bodyPr/>
          <a:lstStyle>
            <a:lvl1pPr>
              <a:defRPr>
                <a:latin typeface="Arial"/>
                <a:cs typeface="Arial"/>
              </a:defRPr>
            </a:lvl1pPr>
          </a:lstStyle>
          <a:p>
            <a:fld id="{87350AA8-8DCB-AE4B-9C05-A61ED8CA6812}" type="slidenum">
              <a:rPr lang="en-US" smtClean="0"/>
              <a:pPr/>
              <a:t>‹#›</a:t>
            </a:fld>
            <a:endParaRPr lang="en-US"/>
          </a:p>
        </p:txBody>
      </p:sp>
    </p:spTree>
    <p:extLst>
      <p:ext uri="{BB962C8B-B14F-4D97-AF65-F5344CB8AC3E}">
        <p14:creationId xmlns:p14="http://schemas.microsoft.com/office/powerpoint/2010/main" val="3969894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130426"/>
            <a:ext cx="10972800" cy="1470025"/>
          </a:xfrm>
        </p:spPr>
        <p:txBody>
          <a:bodyPr/>
          <a:lstStyle>
            <a:lvl1pPr>
              <a:defRPr b="1">
                <a:solidFill>
                  <a:srgbClr val="026937"/>
                </a:solidFill>
                <a:latin typeface="Arial"/>
                <a:cs typeface="Aria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rgbClr val="CD9E52"/>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atin typeface="Arial"/>
                <a:cs typeface="Arial"/>
              </a:defRPr>
            </a:lvl1pPr>
          </a:lstStyle>
          <a:p>
            <a:fld id="{F99458C6-6EA7-0747-AD3E-29AE00637213}" type="datetimeFigureOut">
              <a:rPr lang="en-US" smtClean="0"/>
              <a:pPr/>
              <a:t>3/29/21</a:t>
            </a:fld>
            <a:endParaRPr lang="en-US"/>
          </a:p>
        </p:txBody>
      </p:sp>
      <p:sp>
        <p:nvSpPr>
          <p:cNvPr id="5" name="Footer Placeholder 4"/>
          <p:cNvSpPr>
            <a:spLocks noGrp="1"/>
          </p:cNvSpPr>
          <p:nvPr>
            <p:ph type="ftr" sz="quarter" idx="11"/>
          </p:nvPr>
        </p:nvSpPr>
        <p:spPr/>
        <p:txBody>
          <a:bodyPr/>
          <a:lstStyle>
            <a:lvl1pPr>
              <a:defRPr>
                <a:latin typeface="Arial"/>
                <a:cs typeface="Arial"/>
              </a:defRPr>
            </a:lvl1pPr>
          </a:lstStyle>
          <a:p>
            <a:endParaRPr lang="en-US"/>
          </a:p>
        </p:txBody>
      </p:sp>
      <p:sp>
        <p:nvSpPr>
          <p:cNvPr id="6" name="Slide Number Placeholder 5"/>
          <p:cNvSpPr>
            <a:spLocks noGrp="1"/>
          </p:cNvSpPr>
          <p:nvPr>
            <p:ph type="sldNum" sz="quarter" idx="12"/>
          </p:nvPr>
        </p:nvSpPr>
        <p:spPr/>
        <p:txBody>
          <a:bodyPr/>
          <a:lstStyle>
            <a:lvl1pPr>
              <a:defRPr>
                <a:latin typeface="Arial"/>
                <a:cs typeface="Arial"/>
              </a:defRPr>
            </a:lvl1pPr>
          </a:lstStyle>
          <a:p>
            <a:fld id="{C59E8A03-9FD3-E846-B7D6-1BC2DFA4AAD7}" type="slidenum">
              <a:rPr lang="en-US" smtClean="0"/>
              <a:pPr/>
              <a:t>‹#›</a:t>
            </a:fld>
            <a:endParaRPr lang="en-US"/>
          </a:p>
        </p:txBody>
      </p:sp>
    </p:spTree>
    <p:extLst>
      <p:ext uri="{BB962C8B-B14F-4D97-AF65-F5344CB8AC3E}">
        <p14:creationId xmlns:p14="http://schemas.microsoft.com/office/powerpoint/2010/main" val="2567475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50520"/>
            <a:ext cx="10972800" cy="1143000"/>
          </a:xfrm>
        </p:spPr>
        <p:txBody>
          <a:bodyPr/>
          <a:lstStyle>
            <a:lvl1pPr algn="l">
              <a:defRPr>
                <a:latin typeface="Arial"/>
                <a:cs typeface="Arial"/>
              </a:defRPr>
            </a:lvl1pPr>
          </a:lstStyle>
          <a:p>
            <a:r>
              <a:rPr lang="en-US" dirty="0"/>
              <a:t>Click to edit Master title style</a:t>
            </a:r>
          </a:p>
        </p:txBody>
      </p:sp>
      <p:sp>
        <p:nvSpPr>
          <p:cNvPr id="3" name="Content Placeholder 2"/>
          <p:cNvSpPr>
            <a:spLocks noGrp="1"/>
          </p:cNvSpPr>
          <p:nvPr>
            <p:ph idx="1"/>
          </p:nvPr>
        </p:nvSpPr>
        <p:spPr>
          <a:xfrm>
            <a:off x="609600" y="2127957"/>
            <a:ext cx="10972800" cy="4131141"/>
          </a:xfrm>
        </p:spPr>
        <p:txBody>
          <a:bodyPr/>
          <a:lstStyle>
            <a:lvl1pPr>
              <a:defRPr>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atin typeface="Arial"/>
                <a:cs typeface="Arial"/>
              </a:defRPr>
            </a:lvl1pPr>
          </a:lstStyle>
          <a:p>
            <a:fld id="{F99458C6-6EA7-0747-AD3E-29AE00637213}" type="datetimeFigureOut">
              <a:rPr lang="en-US" smtClean="0"/>
              <a:pPr/>
              <a:t>3/29/21</a:t>
            </a:fld>
            <a:endParaRPr lang="en-US"/>
          </a:p>
        </p:txBody>
      </p:sp>
      <p:sp>
        <p:nvSpPr>
          <p:cNvPr id="5" name="Footer Placeholder 4"/>
          <p:cNvSpPr>
            <a:spLocks noGrp="1"/>
          </p:cNvSpPr>
          <p:nvPr>
            <p:ph type="ftr" sz="quarter" idx="11"/>
          </p:nvPr>
        </p:nvSpPr>
        <p:spPr/>
        <p:txBody>
          <a:bodyPr/>
          <a:lstStyle>
            <a:lvl1pPr>
              <a:defRPr>
                <a:latin typeface="Arial"/>
                <a:cs typeface="Arial"/>
              </a:defRPr>
            </a:lvl1pPr>
          </a:lstStyle>
          <a:p>
            <a:endParaRPr lang="en-US"/>
          </a:p>
        </p:txBody>
      </p:sp>
      <p:sp>
        <p:nvSpPr>
          <p:cNvPr id="6" name="Slide Number Placeholder 5"/>
          <p:cNvSpPr>
            <a:spLocks noGrp="1"/>
          </p:cNvSpPr>
          <p:nvPr>
            <p:ph type="sldNum" sz="quarter" idx="12"/>
          </p:nvPr>
        </p:nvSpPr>
        <p:spPr/>
        <p:txBody>
          <a:bodyPr/>
          <a:lstStyle>
            <a:lvl1pPr>
              <a:defRPr>
                <a:latin typeface="Arial"/>
                <a:cs typeface="Arial"/>
              </a:defRPr>
            </a:lvl1pPr>
          </a:lstStyle>
          <a:p>
            <a:fld id="{C59E8A03-9FD3-E846-B7D6-1BC2DFA4AAD7}" type="slidenum">
              <a:rPr lang="en-US" smtClean="0"/>
              <a:pPr/>
              <a:t>‹#›</a:t>
            </a:fld>
            <a:endParaRPr lang="en-US"/>
          </a:p>
        </p:txBody>
      </p:sp>
    </p:spTree>
    <p:extLst>
      <p:ext uri="{BB962C8B-B14F-4D97-AF65-F5344CB8AC3E}">
        <p14:creationId xmlns:p14="http://schemas.microsoft.com/office/powerpoint/2010/main" val="393038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latin typeface="Arial"/>
                <a:cs typeface="Arial"/>
              </a:defRPr>
            </a:lvl1pPr>
          </a:lstStyle>
          <a:p>
            <a:fld id="{F99458C6-6EA7-0747-AD3E-29AE00637213}" type="datetimeFigureOut">
              <a:rPr lang="en-US" smtClean="0"/>
              <a:pPr/>
              <a:t>3/29/21</a:t>
            </a:fld>
            <a:endParaRPr lang="en-US"/>
          </a:p>
        </p:txBody>
      </p:sp>
      <p:sp>
        <p:nvSpPr>
          <p:cNvPr id="5" name="Footer Placeholder 4"/>
          <p:cNvSpPr>
            <a:spLocks noGrp="1"/>
          </p:cNvSpPr>
          <p:nvPr>
            <p:ph type="ftr" sz="quarter" idx="11"/>
          </p:nvPr>
        </p:nvSpPr>
        <p:spPr/>
        <p:txBody>
          <a:bodyPr/>
          <a:lstStyle>
            <a:lvl1pPr>
              <a:defRPr>
                <a:latin typeface="Arial"/>
                <a:cs typeface="Arial"/>
              </a:defRPr>
            </a:lvl1pPr>
          </a:lstStyle>
          <a:p>
            <a:endParaRPr lang="en-US"/>
          </a:p>
        </p:txBody>
      </p:sp>
      <p:sp>
        <p:nvSpPr>
          <p:cNvPr id="6" name="Slide Number Placeholder 5"/>
          <p:cNvSpPr>
            <a:spLocks noGrp="1"/>
          </p:cNvSpPr>
          <p:nvPr>
            <p:ph type="sldNum" sz="quarter" idx="12"/>
          </p:nvPr>
        </p:nvSpPr>
        <p:spPr/>
        <p:txBody>
          <a:bodyPr/>
          <a:lstStyle>
            <a:lvl1pPr>
              <a:defRPr>
                <a:latin typeface="Arial"/>
                <a:cs typeface="Arial"/>
              </a:defRPr>
            </a:lvl1pPr>
          </a:lstStyle>
          <a:p>
            <a:fld id="{C59E8A03-9FD3-E846-B7D6-1BC2DFA4AAD7}" type="slidenum">
              <a:rPr lang="en-US" smtClean="0"/>
              <a:pPr/>
              <a:t>‹#›</a:t>
            </a:fld>
            <a:endParaRPr lang="en-US"/>
          </a:p>
        </p:txBody>
      </p:sp>
      <p:sp>
        <p:nvSpPr>
          <p:cNvPr id="7" name="Title 1"/>
          <p:cNvSpPr>
            <a:spLocks noGrp="1"/>
          </p:cNvSpPr>
          <p:nvPr>
            <p:ph type="ctrTitle"/>
          </p:nvPr>
        </p:nvSpPr>
        <p:spPr>
          <a:xfrm>
            <a:off x="609600" y="2130426"/>
            <a:ext cx="10668000" cy="1470025"/>
          </a:xfrm>
        </p:spPr>
        <p:txBody>
          <a:bodyPr/>
          <a:lstStyle>
            <a:lvl1pPr algn="l">
              <a:defRPr b="1">
                <a:solidFill>
                  <a:srgbClr val="026937"/>
                </a:solidFill>
                <a:latin typeface="Arial"/>
                <a:cs typeface="Arial"/>
              </a:defRPr>
            </a:lvl1pPr>
          </a:lstStyle>
          <a:p>
            <a:r>
              <a:rPr lang="en-US" dirty="0"/>
              <a:t>Click to edit Master title style</a:t>
            </a:r>
          </a:p>
        </p:txBody>
      </p:sp>
      <p:sp>
        <p:nvSpPr>
          <p:cNvPr id="8" name="Subtitle 2"/>
          <p:cNvSpPr>
            <a:spLocks noGrp="1"/>
          </p:cNvSpPr>
          <p:nvPr>
            <p:ph type="subTitle" idx="1"/>
          </p:nvPr>
        </p:nvSpPr>
        <p:spPr>
          <a:xfrm>
            <a:off x="609600" y="3600450"/>
            <a:ext cx="8534400" cy="1752600"/>
          </a:xfrm>
        </p:spPr>
        <p:txBody>
          <a:bodyPr/>
          <a:lstStyle>
            <a:lvl1pPr marL="0" indent="0" algn="l">
              <a:buNone/>
              <a:defRPr>
                <a:solidFill>
                  <a:srgbClr val="CD9E52"/>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949494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2127957"/>
            <a:ext cx="5384800" cy="4131141"/>
          </a:xfrm>
        </p:spPr>
        <p:txBody>
          <a:bodyPr/>
          <a:lstStyle>
            <a:lvl1pPr algn="l">
              <a:defRPr sz="2800">
                <a:latin typeface="Arial"/>
                <a:cs typeface="Arial"/>
              </a:defRPr>
            </a:lvl1pPr>
            <a:lvl2pPr algn="l">
              <a:defRPr sz="2400">
                <a:latin typeface="Arial"/>
                <a:cs typeface="Arial"/>
              </a:defRPr>
            </a:lvl2pPr>
            <a:lvl3pPr algn="l">
              <a:defRPr sz="2000">
                <a:latin typeface="Arial"/>
                <a:cs typeface="Arial"/>
              </a:defRPr>
            </a:lvl3pPr>
            <a:lvl4pPr algn="l">
              <a:defRPr sz="1800">
                <a:latin typeface="Arial"/>
                <a:cs typeface="Arial"/>
              </a:defRPr>
            </a:lvl4pPr>
            <a:lvl5pPr algn="l">
              <a:defRPr sz="1800">
                <a:latin typeface="Arial"/>
                <a:cs typeface="Aria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2127957"/>
            <a:ext cx="5384800" cy="4131141"/>
          </a:xfrm>
        </p:spPr>
        <p:txBody>
          <a:bodyPr/>
          <a:lstStyle>
            <a:lvl1pPr algn="l">
              <a:defRPr sz="2800">
                <a:latin typeface="Arial"/>
                <a:cs typeface="Arial"/>
              </a:defRPr>
            </a:lvl1pPr>
            <a:lvl2pPr algn="l">
              <a:defRPr sz="2400">
                <a:latin typeface="Arial"/>
                <a:cs typeface="Arial"/>
              </a:defRPr>
            </a:lvl2pPr>
            <a:lvl3pPr algn="l">
              <a:defRPr sz="2000">
                <a:latin typeface="Arial"/>
                <a:cs typeface="Arial"/>
              </a:defRPr>
            </a:lvl3pPr>
            <a:lvl4pPr algn="l">
              <a:defRPr sz="1800">
                <a:latin typeface="Arial"/>
                <a:cs typeface="Arial"/>
              </a:defRPr>
            </a:lvl4pPr>
            <a:lvl5pPr algn="l">
              <a:defRPr sz="1800">
                <a:latin typeface="Arial"/>
                <a:cs typeface="Aria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lvl1pPr>
              <a:defRPr>
                <a:latin typeface="Arial"/>
                <a:cs typeface="Arial"/>
              </a:defRPr>
            </a:lvl1pPr>
          </a:lstStyle>
          <a:p>
            <a:fld id="{F99458C6-6EA7-0747-AD3E-29AE00637213}" type="datetimeFigureOut">
              <a:rPr lang="en-US" smtClean="0"/>
              <a:pPr/>
              <a:t>3/29/21</a:t>
            </a:fld>
            <a:endParaRPr lang="en-US"/>
          </a:p>
        </p:txBody>
      </p:sp>
      <p:sp>
        <p:nvSpPr>
          <p:cNvPr id="6" name="Footer Placeholder 5"/>
          <p:cNvSpPr>
            <a:spLocks noGrp="1"/>
          </p:cNvSpPr>
          <p:nvPr>
            <p:ph type="ftr" sz="quarter" idx="11"/>
          </p:nvPr>
        </p:nvSpPr>
        <p:spPr/>
        <p:txBody>
          <a:bodyPr/>
          <a:lstStyle>
            <a:lvl1pPr>
              <a:defRPr>
                <a:latin typeface="Arial"/>
                <a:cs typeface="Arial"/>
              </a:defRPr>
            </a:lvl1pPr>
          </a:lstStyle>
          <a:p>
            <a:endParaRPr lang="en-US"/>
          </a:p>
        </p:txBody>
      </p:sp>
      <p:sp>
        <p:nvSpPr>
          <p:cNvPr id="7" name="Slide Number Placeholder 6"/>
          <p:cNvSpPr>
            <a:spLocks noGrp="1"/>
          </p:cNvSpPr>
          <p:nvPr>
            <p:ph type="sldNum" sz="quarter" idx="12"/>
          </p:nvPr>
        </p:nvSpPr>
        <p:spPr/>
        <p:txBody>
          <a:bodyPr/>
          <a:lstStyle>
            <a:lvl1pPr>
              <a:defRPr>
                <a:latin typeface="Arial"/>
                <a:cs typeface="Arial"/>
              </a:defRPr>
            </a:lvl1pPr>
          </a:lstStyle>
          <a:p>
            <a:fld id="{C59E8A03-9FD3-E846-B7D6-1BC2DFA4AAD7}" type="slidenum">
              <a:rPr lang="en-US" smtClean="0"/>
              <a:pPr/>
              <a:t>‹#›</a:t>
            </a:fld>
            <a:endParaRPr lang="en-US"/>
          </a:p>
        </p:txBody>
      </p:sp>
      <p:sp>
        <p:nvSpPr>
          <p:cNvPr id="8" name="Title 1"/>
          <p:cNvSpPr>
            <a:spLocks noGrp="1"/>
          </p:cNvSpPr>
          <p:nvPr>
            <p:ph type="title"/>
          </p:nvPr>
        </p:nvSpPr>
        <p:spPr>
          <a:xfrm>
            <a:off x="609600" y="847640"/>
            <a:ext cx="10972800" cy="1143000"/>
          </a:xfrm>
        </p:spPr>
        <p:txBody>
          <a:bodyPr/>
          <a:lstStyle>
            <a:lvl1pPr algn="l">
              <a:defRPr>
                <a:latin typeface="Arial"/>
                <a:cs typeface="Arial"/>
              </a:defRPr>
            </a:lvl1pPr>
          </a:lstStyle>
          <a:p>
            <a:r>
              <a:rPr lang="en-US" dirty="0"/>
              <a:t>Click to edit Master title style</a:t>
            </a:r>
          </a:p>
        </p:txBody>
      </p:sp>
    </p:spTree>
    <p:extLst>
      <p:ext uri="{BB962C8B-B14F-4D97-AF65-F5344CB8AC3E}">
        <p14:creationId xmlns:p14="http://schemas.microsoft.com/office/powerpoint/2010/main" val="866560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2137113"/>
            <a:ext cx="5386917" cy="639762"/>
          </a:xfrm>
        </p:spPr>
        <p:txBody>
          <a:bodyPr anchor="b"/>
          <a:lstStyle>
            <a:lvl1pPr marL="0" indent="0">
              <a:buNone/>
              <a:defRPr sz="24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776876"/>
            <a:ext cx="5386917" cy="3482223"/>
          </a:xfrm>
        </p:spPr>
        <p:txBody>
          <a:bodyPr/>
          <a:lstStyle>
            <a:lvl1pPr>
              <a:defRPr sz="2400">
                <a:latin typeface="Arial"/>
                <a:cs typeface="Arial"/>
              </a:defRPr>
            </a:lvl1pPr>
            <a:lvl2pPr>
              <a:defRPr sz="2000">
                <a:latin typeface="Arial"/>
                <a:cs typeface="Arial"/>
              </a:defRPr>
            </a:lvl2pPr>
            <a:lvl3pPr>
              <a:defRPr sz="1800">
                <a:latin typeface="Arial"/>
                <a:cs typeface="Arial"/>
              </a:defRPr>
            </a:lvl3pPr>
            <a:lvl4pPr>
              <a:defRPr sz="1600">
                <a:latin typeface="Arial"/>
                <a:cs typeface="Arial"/>
              </a:defRPr>
            </a:lvl4pPr>
            <a:lvl5pPr>
              <a:defRPr sz="1600">
                <a:latin typeface="Arial"/>
                <a:cs typeface="Aria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2137113"/>
            <a:ext cx="5389033" cy="639762"/>
          </a:xfrm>
        </p:spPr>
        <p:txBody>
          <a:bodyPr anchor="b"/>
          <a:lstStyle>
            <a:lvl1pPr marL="0" indent="0">
              <a:buNone/>
              <a:defRPr sz="24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776876"/>
            <a:ext cx="5389033" cy="3482223"/>
          </a:xfrm>
        </p:spPr>
        <p:txBody>
          <a:bodyPr/>
          <a:lstStyle>
            <a:lvl1pPr>
              <a:defRPr sz="2400">
                <a:latin typeface="Arial"/>
                <a:cs typeface="Arial"/>
              </a:defRPr>
            </a:lvl1pPr>
            <a:lvl2pPr>
              <a:defRPr sz="2000">
                <a:latin typeface="Arial"/>
                <a:cs typeface="Arial"/>
              </a:defRPr>
            </a:lvl2pPr>
            <a:lvl3pPr>
              <a:defRPr sz="1800">
                <a:latin typeface="Arial"/>
                <a:cs typeface="Arial"/>
              </a:defRPr>
            </a:lvl3pPr>
            <a:lvl4pPr>
              <a:defRPr sz="1600">
                <a:latin typeface="Arial"/>
                <a:cs typeface="Arial"/>
              </a:defRPr>
            </a:lvl4pPr>
            <a:lvl5pPr>
              <a:defRPr sz="1600">
                <a:latin typeface="Arial"/>
                <a:cs typeface="Aria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atin typeface="Arial"/>
                <a:cs typeface="Arial"/>
              </a:defRPr>
            </a:lvl1pPr>
          </a:lstStyle>
          <a:p>
            <a:fld id="{F99458C6-6EA7-0747-AD3E-29AE00637213}" type="datetimeFigureOut">
              <a:rPr lang="en-US" smtClean="0"/>
              <a:pPr/>
              <a:t>3/29/21</a:t>
            </a:fld>
            <a:endParaRPr lang="en-US"/>
          </a:p>
        </p:txBody>
      </p:sp>
      <p:sp>
        <p:nvSpPr>
          <p:cNvPr id="8" name="Footer Placeholder 7"/>
          <p:cNvSpPr>
            <a:spLocks noGrp="1"/>
          </p:cNvSpPr>
          <p:nvPr>
            <p:ph type="ftr" sz="quarter" idx="11"/>
          </p:nvPr>
        </p:nvSpPr>
        <p:spPr/>
        <p:txBody>
          <a:bodyPr/>
          <a:lstStyle>
            <a:lvl1pPr>
              <a:defRPr>
                <a:latin typeface="Arial"/>
                <a:cs typeface="Arial"/>
              </a:defRPr>
            </a:lvl1pPr>
          </a:lstStyle>
          <a:p>
            <a:endParaRPr lang="en-US"/>
          </a:p>
        </p:txBody>
      </p:sp>
      <p:sp>
        <p:nvSpPr>
          <p:cNvPr id="9" name="Slide Number Placeholder 8"/>
          <p:cNvSpPr>
            <a:spLocks noGrp="1"/>
          </p:cNvSpPr>
          <p:nvPr>
            <p:ph type="sldNum" sz="quarter" idx="12"/>
          </p:nvPr>
        </p:nvSpPr>
        <p:spPr/>
        <p:txBody>
          <a:bodyPr/>
          <a:lstStyle>
            <a:lvl1pPr>
              <a:defRPr>
                <a:latin typeface="Arial"/>
                <a:cs typeface="Arial"/>
              </a:defRPr>
            </a:lvl1pPr>
          </a:lstStyle>
          <a:p>
            <a:fld id="{C59E8A03-9FD3-E846-B7D6-1BC2DFA4AAD7}" type="slidenum">
              <a:rPr lang="en-US" smtClean="0"/>
              <a:pPr/>
              <a:t>‹#›</a:t>
            </a:fld>
            <a:endParaRPr lang="en-US"/>
          </a:p>
        </p:txBody>
      </p:sp>
      <p:sp>
        <p:nvSpPr>
          <p:cNvPr id="10" name="Title 1"/>
          <p:cNvSpPr>
            <a:spLocks noGrp="1"/>
          </p:cNvSpPr>
          <p:nvPr>
            <p:ph type="title"/>
          </p:nvPr>
        </p:nvSpPr>
        <p:spPr>
          <a:xfrm>
            <a:off x="609600" y="850520"/>
            <a:ext cx="10972800" cy="1143000"/>
          </a:xfrm>
        </p:spPr>
        <p:txBody>
          <a:bodyPr/>
          <a:lstStyle>
            <a:lvl1pPr algn="l">
              <a:defRPr>
                <a:latin typeface="Arial"/>
                <a:cs typeface="Arial"/>
              </a:defRPr>
            </a:lvl1pPr>
          </a:lstStyle>
          <a:p>
            <a:r>
              <a:rPr lang="en-US" dirty="0"/>
              <a:t>Click to edit Master title style</a:t>
            </a:r>
          </a:p>
        </p:txBody>
      </p:sp>
    </p:spTree>
    <p:extLst>
      <p:ext uri="{BB962C8B-B14F-4D97-AF65-F5344CB8AC3E}">
        <p14:creationId xmlns:p14="http://schemas.microsoft.com/office/powerpoint/2010/main" val="3016235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latin typeface="Arial"/>
                <a:cs typeface="Arial"/>
              </a:defRPr>
            </a:lvl1pPr>
          </a:lstStyle>
          <a:p>
            <a:fld id="{F99458C6-6EA7-0747-AD3E-29AE00637213}" type="datetimeFigureOut">
              <a:rPr lang="en-US" smtClean="0"/>
              <a:pPr/>
              <a:t>3/29/21</a:t>
            </a:fld>
            <a:endParaRPr lang="en-US"/>
          </a:p>
        </p:txBody>
      </p:sp>
      <p:sp>
        <p:nvSpPr>
          <p:cNvPr id="4" name="Footer Placeholder 3"/>
          <p:cNvSpPr>
            <a:spLocks noGrp="1"/>
          </p:cNvSpPr>
          <p:nvPr>
            <p:ph type="ftr" sz="quarter" idx="11"/>
          </p:nvPr>
        </p:nvSpPr>
        <p:spPr/>
        <p:txBody>
          <a:bodyPr/>
          <a:lstStyle>
            <a:lvl1pPr>
              <a:defRPr>
                <a:latin typeface="Arial"/>
                <a:cs typeface="Arial"/>
              </a:defRPr>
            </a:lvl1pPr>
          </a:lstStyle>
          <a:p>
            <a:endParaRPr lang="en-US"/>
          </a:p>
        </p:txBody>
      </p:sp>
      <p:sp>
        <p:nvSpPr>
          <p:cNvPr id="5" name="Slide Number Placeholder 4"/>
          <p:cNvSpPr>
            <a:spLocks noGrp="1"/>
          </p:cNvSpPr>
          <p:nvPr>
            <p:ph type="sldNum" sz="quarter" idx="12"/>
          </p:nvPr>
        </p:nvSpPr>
        <p:spPr/>
        <p:txBody>
          <a:bodyPr/>
          <a:lstStyle>
            <a:lvl1pPr>
              <a:defRPr>
                <a:latin typeface="Arial"/>
                <a:cs typeface="Arial"/>
              </a:defRPr>
            </a:lvl1pPr>
          </a:lstStyle>
          <a:p>
            <a:fld id="{C59E8A03-9FD3-E846-B7D6-1BC2DFA4AAD7}" type="slidenum">
              <a:rPr lang="en-US" smtClean="0"/>
              <a:pPr/>
              <a:t>‹#›</a:t>
            </a:fld>
            <a:endParaRPr lang="en-US"/>
          </a:p>
        </p:txBody>
      </p:sp>
      <p:sp>
        <p:nvSpPr>
          <p:cNvPr id="6" name="Title 1"/>
          <p:cNvSpPr>
            <a:spLocks noGrp="1"/>
          </p:cNvSpPr>
          <p:nvPr>
            <p:ph type="title"/>
          </p:nvPr>
        </p:nvSpPr>
        <p:spPr>
          <a:xfrm>
            <a:off x="609600" y="850520"/>
            <a:ext cx="10972800" cy="1143000"/>
          </a:xfrm>
        </p:spPr>
        <p:txBody>
          <a:bodyPr/>
          <a:lstStyle>
            <a:lvl1pPr algn="l">
              <a:defRPr>
                <a:latin typeface="Arial"/>
                <a:cs typeface="Arial"/>
              </a:defRPr>
            </a:lvl1pPr>
          </a:lstStyle>
          <a:p>
            <a:r>
              <a:rPr lang="en-US" dirty="0"/>
              <a:t>Click to edit Master title style</a:t>
            </a:r>
          </a:p>
        </p:txBody>
      </p:sp>
    </p:spTree>
    <p:extLst>
      <p:ext uri="{BB962C8B-B14F-4D97-AF65-F5344CB8AC3E}">
        <p14:creationId xmlns:p14="http://schemas.microsoft.com/office/powerpoint/2010/main" val="113675955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2.jp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3BD2BA-2883-FD40-805C-007EC2993B74}" type="datetimeFigureOut">
              <a:rPr lang="en-US" smtClean="0"/>
              <a:t>3/29/21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350AA8-8DCB-AE4B-9C05-A61ED8CA6812}" type="slidenum">
              <a:rPr lang="en-US" smtClean="0"/>
              <a:t>‹#›</a:t>
            </a:fld>
            <a:endParaRPr lang="en-US"/>
          </a:p>
        </p:txBody>
      </p:sp>
      <p:pic>
        <p:nvPicPr>
          <p:cNvPr id="8" name="Picture 7" descr="powerpoint-01.jpg"/>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0929279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Arial"/>
                <a:cs typeface="Arial"/>
              </a:defRPr>
            </a:lvl1pPr>
          </a:lstStyle>
          <a:p>
            <a:fld id="{F99458C6-6EA7-0747-AD3E-29AE00637213}" type="datetimeFigureOut">
              <a:rPr lang="en-US" smtClean="0"/>
              <a:pPr/>
              <a:t>3/29/21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Arial"/>
                <a:cs typeface="Aria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Arial"/>
                <a:cs typeface="Arial"/>
              </a:defRPr>
            </a:lvl1pPr>
          </a:lstStyle>
          <a:p>
            <a:fld id="{C59E8A03-9FD3-E846-B7D6-1BC2DFA4AAD7}" type="slidenum">
              <a:rPr lang="en-US" smtClean="0"/>
              <a:pPr/>
              <a:t>‹#›</a:t>
            </a:fld>
            <a:endParaRPr lang="en-US"/>
          </a:p>
        </p:txBody>
      </p:sp>
      <p:pic>
        <p:nvPicPr>
          <p:cNvPr id="8" name="Picture 7" descr="powerpoint-07.jp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820064416"/>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ctr"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hyperlink" Target="https://wright.webex.com/webappng/sites/wright/meeting/download/ab3afa3610e04180813816c04f6675d7?siteurl=wright&amp;MTID=mb65661c0b344c01700761f5ea860dbf4" TargetMode="External"/><Relationship Id="rId2" Type="http://schemas.openxmlformats.org/officeDocument/2006/relationships/notesSlide" Target="../notesSlides/notesSlide12.xml"/><Relationship Id="rId1" Type="http://schemas.openxmlformats.org/officeDocument/2006/relationships/slideLayout" Target="../slideLayouts/slideLayout5.xml"/><Relationship Id="rId4" Type="http://schemas.openxmlformats.org/officeDocument/2006/relationships/hyperlink" Target="https://wright.webex.com/webappng/sites/wright/meeting/info/4be7d681c6cd4f7f96052ed46ea6f2f5?siteurl=wright&amp;MTID=mfc5239787ac693262e9876cd899d8047"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hyperlink" Target="https://gettheshot.coronavirus.ohio.gov/"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hyperlink" Target="https://www.wright.edu/inclusive-excellence/disability-services/americans-with-disabilities-act-accommodations"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20046" y="2007466"/>
            <a:ext cx="6864928" cy="1470025"/>
          </a:xfrm>
        </p:spPr>
        <p:txBody>
          <a:bodyPr>
            <a:normAutofit fontScale="90000"/>
          </a:bodyPr>
          <a:lstStyle/>
          <a:p>
            <a:pPr algn="r"/>
            <a:r>
              <a:rPr lang="en-US" dirty="0"/>
              <a:t>President’s Report</a:t>
            </a:r>
            <a:br>
              <a:rPr lang="en-US" dirty="0"/>
            </a:br>
            <a:r>
              <a:rPr lang="en-US" dirty="0"/>
              <a:t>Faculty Senate Meeting</a:t>
            </a:r>
            <a:br>
              <a:rPr lang="en-US" dirty="0"/>
            </a:br>
            <a:r>
              <a:rPr lang="en-US" dirty="0"/>
              <a:t>March 29, 2021</a:t>
            </a:r>
          </a:p>
        </p:txBody>
      </p:sp>
      <p:pic>
        <p:nvPicPr>
          <p:cNvPr id="3" name="Picture 2">
            <a:extLst>
              <a:ext uri="{FF2B5EF4-FFF2-40B4-BE49-F238E27FC236}">
                <a16:creationId xmlns:a16="http://schemas.microsoft.com/office/drawing/2014/main" id="{3D62FE1E-5323-6E41-86C1-BBC99C159CBB}"/>
              </a:ext>
            </a:extLst>
          </p:cNvPr>
          <p:cNvPicPr>
            <a:picLocks noChangeAspect="1"/>
          </p:cNvPicPr>
          <p:nvPr/>
        </p:nvPicPr>
        <p:blipFill>
          <a:blip r:embed="rId3"/>
          <a:stretch>
            <a:fillRect/>
          </a:stretch>
        </p:blipFill>
        <p:spPr>
          <a:xfrm>
            <a:off x="192937" y="400749"/>
            <a:ext cx="3975236" cy="5968877"/>
          </a:xfrm>
          <a:prstGeom prst="rect">
            <a:avLst/>
          </a:prstGeom>
        </p:spPr>
      </p:pic>
    </p:spTree>
    <p:extLst>
      <p:ext uri="{BB962C8B-B14F-4D97-AF65-F5344CB8AC3E}">
        <p14:creationId xmlns:p14="http://schemas.microsoft.com/office/powerpoint/2010/main" val="2165391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E4564-0AB9-9742-84E1-AE825672129B}"/>
              </a:ext>
            </a:extLst>
          </p:cNvPr>
          <p:cNvSpPr>
            <a:spLocks noGrp="1"/>
          </p:cNvSpPr>
          <p:nvPr>
            <p:ph type="title"/>
          </p:nvPr>
        </p:nvSpPr>
        <p:spPr/>
        <p:txBody>
          <a:bodyPr/>
          <a:lstStyle/>
          <a:p>
            <a:r>
              <a:rPr lang="en-US" dirty="0"/>
              <a:t>Strategic Planning</a:t>
            </a:r>
          </a:p>
        </p:txBody>
      </p:sp>
      <p:sp>
        <p:nvSpPr>
          <p:cNvPr id="3" name="Content Placeholder 2">
            <a:extLst>
              <a:ext uri="{FF2B5EF4-FFF2-40B4-BE49-F238E27FC236}">
                <a16:creationId xmlns:a16="http://schemas.microsoft.com/office/drawing/2014/main" id="{3D490E9A-F91E-2642-BB21-BDF7DE027F82}"/>
              </a:ext>
            </a:extLst>
          </p:cNvPr>
          <p:cNvSpPr>
            <a:spLocks noGrp="1"/>
          </p:cNvSpPr>
          <p:nvPr>
            <p:ph idx="1"/>
          </p:nvPr>
        </p:nvSpPr>
        <p:spPr/>
        <p:txBody>
          <a:bodyPr>
            <a:normAutofit fontScale="92500" lnSpcReduction="20000"/>
          </a:bodyPr>
          <a:lstStyle/>
          <a:p>
            <a:r>
              <a:rPr lang="en-US" dirty="0"/>
              <a:t>Mission Statement (2013)</a:t>
            </a:r>
          </a:p>
          <a:p>
            <a:pPr lvl="1"/>
            <a:r>
              <a:rPr lang="en-US" dirty="0"/>
              <a:t>We transform the lives of our students and the communities we serve. </a:t>
            </a:r>
          </a:p>
          <a:p>
            <a:pPr lvl="1"/>
            <a:r>
              <a:rPr lang="en-US" dirty="0"/>
              <a:t>We will:</a:t>
            </a:r>
          </a:p>
          <a:p>
            <a:pPr marL="1371600" lvl="3" indent="0">
              <a:buNone/>
            </a:pPr>
            <a:r>
              <a:rPr lang="en-US" dirty="0"/>
              <a:t>• </a:t>
            </a:r>
            <a:r>
              <a:rPr lang="en-US" sz="2400" dirty="0"/>
              <a:t>build a solid foundation for student success at all levels through high-quality,  innovative programs. </a:t>
            </a:r>
          </a:p>
          <a:p>
            <a:pPr marL="914400" lvl="2" indent="0">
              <a:buNone/>
            </a:pPr>
            <a:r>
              <a:rPr lang="en-US" dirty="0"/>
              <a:t>	• conduct scholarly research and creative endeavors that impact quality of 	life. </a:t>
            </a:r>
          </a:p>
          <a:p>
            <a:pPr marL="914400" lvl="2" indent="0">
              <a:buNone/>
            </a:pPr>
            <a:r>
              <a:rPr lang="en-US" dirty="0"/>
              <a:t>	• engage in meaningful community service. </a:t>
            </a:r>
          </a:p>
          <a:p>
            <a:pPr marL="914400" lvl="2" indent="0">
              <a:buNone/>
            </a:pPr>
            <a:r>
              <a:rPr lang="en-US" dirty="0"/>
              <a:t>	• drive the economic revitalization of our region and our state and empower 	all of our students, faculty, staff, and alumni to develop professionally, 	intellectually, and 	personally.</a:t>
            </a:r>
          </a:p>
        </p:txBody>
      </p:sp>
    </p:spTree>
    <p:extLst>
      <p:ext uri="{BB962C8B-B14F-4D97-AF65-F5344CB8AC3E}">
        <p14:creationId xmlns:p14="http://schemas.microsoft.com/office/powerpoint/2010/main" val="1395292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DB1B0-2D59-3A40-87CA-EEA57A041320}"/>
              </a:ext>
            </a:extLst>
          </p:cNvPr>
          <p:cNvSpPr>
            <a:spLocks noGrp="1"/>
          </p:cNvSpPr>
          <p:nvPr>
            <p:ph type="title"/>
          </p:nvPr>
        </p:nvSpPr>
        <p:spPr/>
        <p:txBody>
          <a:bodyPr/>
          <a:lstStyle/>
          <a:p>
            <a:r>
              <a:rPr lang="en-US" dirty="0"/>
              <a:t>Strategic Planning</a:t>
            </a:r>
          </a:p>
        </p:txBody>
      </p:sp>
      <p:sp>
        <p:nvSpPr>
          <p:cNvPr id="3" name="Content Placeholder 2">
            <a:extLst>
              <a:ext uri="{FF2B5EF4-FFF2-40B4-BE49-F238E27FC236}">
                <a16:creationId xmlns:a16="http://schemas.microsoft.com/office/drawing/2014/main" id="{65C640FA-AF61-4546-AEEE-11197ADC58E1}"/>
              </a:ext>
            </a:extLst>
          </p:cNvPr>
          <p:cNvSpPr>
            <a:spLocks noGrp="1"/>
          </p:cNvSpPr>
          <p:nvPr>
            <p:ph idx="1"/>
          </p:nvPr>
        </p:nvSpPr>
        <p:spPr/>
        <p:txBody>
          <a:bodyPr/>
          <a:lstStyle/>
          <a:p>
            <a:r>
              <a:rPr lang="en-US" dirty="0"/>
              <a:t>Vision (2013)</a:t>
            </a:r>
          </a:p>
          <a:p>
            <a:pPr lvl="1"/>
            <a:r>
              <a:rPr lang="en-US" dirty="0"/>
              <a:t>Wright State University, inspired by the creative spirit of the Wright brothers, will be Ohio’s most learning centered and innovative university, known and admired for our inclusive culture that respects the unique value of each of our students, faculty, staff, and alumni and for the positive transformative impact we have on the lives of our students and the communities we serve.</a:t>
            </a:r>
          </a:p>
        </p:txBody>
      </p:sp>
    </p:spTree>
    <p:extLst>
      <p:ext uri="{BB962C8B-B14F-4D97-AF65-F5344CB8AC3E}">
        <p14:creationId xmlns:p14="http://schemas.microsoft.com/office/powerpoint/2010/main" val="3614300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B1268-4060-2E41-94F8-2DABE192B72F}"/>
              </a:ext>
            </a:extLst>
          </p:cNvPr>
          <p:cNvSpPr>
            <a:spLocks noGrp="1"/>
          </p:cNvSpPr>
          <p:nvPr>
            <p:ph type="title"/>
          </p:nvPr>
        </p:nvSpPr>
        <p:spPr/>
        <p:txBody>
          <a:bodyPr/>
          <a:lstStyle/>
          <a:p>
            <a:r>
              <a:rPr lang="en-US" dirty="0"/>
              <a:t>Events</a:t>
            </a:r>
          </a:p>
        </p:txBody>
      </p:sp>
      <p:sp>
        <p:nvSpPr>
          <p:cNvPr id="3" name="Content Placeholder 2">
            <a:extLst>
              <a:ext uri="{FF2B5EF4-FFF2-40B4-BE49-F238E27FC236}">
                <a16:creationId xmlns:a16="http://schemas.microsoft.com/office/drawing/2014/main" id="{8043A862-D07F-724A-8687-19BCD8581930}"/>
              </a:ext>
            </a:extLst>
          </p:cNvPr>
          <p:cNvSpPr>
            <a:spLocks noGrp="1"/>
          </p:cNvSpPr>
          <p:nvPr>
            <p:ph idx="1"/>
          </p:nvPr>
        </p:nvSpPr>
        <p:spPr>
          <a:xfrm>
            <a:off x="609600" y="1757467"/>
            <a:ext cx="10972800" cy="4998057"/>
          </a:xfrm>
        </p:spPr>
        <p:txBody>
          <a:bodyPr>
            <a:normAutofit lnSpcReduction="10000"/>
          </a:bodyPr>
          <a:lstStyle/>
          <a:p>
            <a:r>
              <a:rPr lang="en-US" dirty="0" err="1"/>
              <a:t>Bolinga</a:t>
            </a:r>
            <a:r>
              <a:rPr lang="en-US" dirty="0"/>
              <a:t> Center</a:t>
            </a:r>
          </a:p>
          <a:p>
            <a:pPr lvl="1"/>
            <a:r>
              <a:rPr lang="en-US" dirty="0"/>
              <a:t>“What is </a:t>
            </a:r>
            <a:r>
              <a:rPr lang="en-US" dirty="0" err="1"/>
              <a:t>HERstory</a:t>
            </a:r>
            <a:r>
              <a:rPr lang="en-US" dirty="0"/>
              <a:t>” Series</a:t>
            </a:r>
          </a:p>
          <a:p>
            <a:pPr lvl="2"/>
            <a:r>
              <a:rPr lang="en-US" dirty="0"/>
              <a:t>Dr. Nicole Carter -The Combahee River Collective Today 4-5pm</a:t>
            </a:r>
          </a:p>
          <a:p>
            <a:pPr lvl="2"/>
            <a:r>
              <a:rPr lang="en-US" dirty="0">
                <a:hlinkClick r:id="rId3"/>
              </a:rPr>
              <a:t>https://wright.webex.com/webappng/sites/wright/meeting/download/ab3afa3610e04180813816c04f6675d7?siteurl=wright&amp;MTID=mb65661c0b344c01700761f5ea860dbf4</a:t>
            </a:r>
            <a:endParaRPr lang="en-US" dirty="0"/>
          </a:p>
          <a:p>
            <a:pPr lvl="2"/>
            <a:r>
              <a:rPr lang="en-US" dirty="0"/>
              <a:t>Dr. Sharon Lynette Jones –Conversations with Angela Davis Tomorrow 6-7pm</a:t>
            </a:r>
          </a:p>
          <a:p>
            <a:pPr lvl="2"/>
            <a:r>
              <a:rPr lang="en-US" dirty="0">
                <a:hlinkClick r:id="rId4"/>
              </a:rPr>
              <a:t>https://wright.webex.com/webappng/sites/wright/meeting/info/4be7d681c6cd4f7f96052ed46ea6f2f5?siteurl=wright&amp;MTID=mfc5239787ac693262e9876cd899d8047</a:t>
            </a:r>
            <a:endParaRPr lang="en-US" dirty="0"/>
          </a:p>
          <a:p>
            <a:pPr lvl="2"/>
            <a:r>
              <a:rPr lang="en-US" dirty="0"/>
              <a:t>Virtual </a:t>
            </a:r>
            <a:r>
              <a:rPr lang="en-US" dirty="0" err="1"/>
              <a:t>Kente</a:t>
            </a:r>
            <a:r>
              <a:rPr lang="en-US" dirty="0"/>
              <a:t> Stole Celebration – April 21 7-9pm</a:t>
            </a:r>
          </a:p>
          <a:p>
            <a:pPr lvl="2"/>
            <a:endParaRPr lang="en-US" dirty="0"/>
          </a:p>
          <a:p>
            <a:pPr lvl="2"/>
            <a:endParaRPr lang="en-US" dirty="0"/>
          </a:p>
          <a:p>
            <a:pPr lvl="2"/>
            <a:endParaRPr lang="en-US" dirty="0"/>
          </a:p>
        </p:txBody>
      </p:sp>
    </p:spTree>
    <p:extLst>
      <p:ext uri="{BB962C8B-B14F-4D97-AF65-F5344CB8AC3E}">
        <p14:creationId xmlns:p14="http://schemas.microsoft.com/office/powerpoint/2010/main" val="7991766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969219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E7EAD-227E-684F-A22C-38E3E0F7B965}"/>
              </a:ext>
            </a:extLst>
          </p:cNvPr>
          <p:cNvSpPr>
            <a:spLocks noGrp="1"/>
          </p:cNvSpPr>
          <p:nvPr>
            <p:ph type="title"/>
          </p:nvPr>
        </p:nvSpPr>
        <p:spPr/>
        <p:txBody>
          <a:bodyPr>
            <a:normAutofit/>
          </a:bodyPr>
          <a:lstStyle/>
          <a:p>
            <a:r>
              <a:rPr lang="en-US" dirty="0"/>
              <a:t>Strategic Plan - Pillars</a:t>
            </a:r>
          </a:p>
        </p:txBody>
      </p:sp>
      <p:sp>
        <p:nvSpPr>
          <p:cNvPr id="3" name="Content Placeholder 2">
            <a:extLst>
              <a:ext uri="{FF2B5EF4-FFF2-40B4-BE49-F238E27FC236}">
                <a16:creationId xmlns:a16="http://schemas.microsoft.com/office/drawing/2014/main" id="{9185E611-B396-CC45-B35C-51A60730EAD6}"/>
              </a:ext>
            </a:extLst>
          </p:cNvPr>
          <p:cNvSpPr>
            <a:spLocks noGrp="1"/>
          </p:cNvSpPr>
          <p:nvPr>
            <p:ph idx="1"/>
          </p:nvPr>
        </p:nvSpPr>
        <p:spPr/>
        <p:txBody>
          <a:bodyPr>
            <a:normAutofit fontScale="92500" lnSpcReduction="20000"/>
          </a:bodyPr>
          <a:lstStyle/>
          <a:p>
            <a:pPr marL="457200" lvl="1" indent="0">
              <a:buNone/>
            </a:pPr>
            <a:r>
              <a:rPr lang="en-US" u="sng" dirty="0"/>
              <a:t>Transformational Education </a:t>
            </a:r>
            <a:r>
              <a:rPr lang="en-US" sz="3900" dirty="0">
                <a:solidFill>
                  <a:srgbClr val="FF0000"/>
                </a:solidFill>
              </a:rPr>
              <a:t>(EXAMPLE ONLY)</a:t>
            </a:r>
          </a:p>
          <a:p>
            <a:pPr marL="457200" lvl="1" indent="0">
              <a:buNone/>
            </a:pPr>
            <a:r>
              <a:rPr lang="en-US" sz="2400" i="1" dirty="0"/>
              <a:t>We will provide the students of Wright State with a highly accessible, affordable high quality educational experience, comprised of challenging academic programming, experiential learning opportunities, community engagement, quality cocurricular activities and service</a:t>
            </a:r>
            <a:r>
              <a:rPr lang="en-US" sz="2400" dirty="0"/>
              <a:t>.</a:t>
            </a:r>
            <a:endParaRPr lang="en-US" dirty="0"/>
          </a:p>
          <a:p>
            <a:pPr marL="1371600" lvl="2" indent="-514350"/>
            <a:r>
              <a:rPr lang="en-US" dirty="0"/>
              <a:t>Undergraduate Education					</a:t>
            </a:r>
          </a:p>
          <a:p>
            <a:pPr marL="1828800" lvl="3" indent="-514350"/>
            <a:r>
              <a:rPr lang="en-US" dirty="0"/>
              <a:t>Experiential learning</a:t>
            </a:r>
          </a:p>
          <a:p>
            <a:pPr marL="1828800" lvl="3" indent="-514350"/>
            <a:r>
              <a:rPr lang="en-US" dirty="0"/>
              <a:t>Stackable credentials</a:t>
            </a:r>
          </a:p>
          <a:p>
            <a:pPr marL="1828800" lvl="3" indent="-514350"/>
            <a:r>
              <a:rPr lang="en-US" dirty="0"/>
              <a:t>Reduce time to degree completion</a:t>
            </a:r>
          </a:p>
          <a:p>
            <a:pPr marL="1828800" lvl="3" indent="-514350"/>
            <a:r>
              <a:rPr lang="en-US" dirty="0"/>
              <a:t>Flexible Scheduling</a:t>
            </a:r>
          </a:p>
          <a:p>
            <a:pPr marL="1828800" lvl="3" indent="-514350"/>
            <a:r>
              <a:rPr lang="en-US" dirty="0"/>
              <a:t>Digital Education</a:t>
            </a:r>
          </a:p>
          <a:p>
            <a:pPr marL="1828800" lvl="3" indent="-514350"/>
            <a:r>
              <a:rPr lang="en-US" dirty="0"/>
              <a:t>Peer mentor programs</a:t>
            </a:r>
          </a:p>
          <a:p>
            <a:pPr marL="1828800" lvl="3" indent="-514350"/>
            <a:r>
              <a:rPr lang="en-US" dirty="0"/>
              <a:t>Summer Bridging programs</a:t>
            </a:r>
          </a:p>
          <a:p>
            <a:pPr marL="857250" lvl="2" indent="0">
              <a:buNone/>
            </a:pPr>
            <a:endParaRPr lang="en-US" dirty="0"/>
          </a:p>
          <a:p>
            <a:pPr marL="1371600" lvl="2" indent="-514350"/>
            <a:endParaRPr lang="en-US" dirty="0"/>
          </a:p>
        </p:txBody>
      </p:sp>
    </p:spTree>
    <p:extLst>
      <p:ext uri="{BB962C8B-B14F-4D97-AF65-F5344CB8AC3E}">
        <p14:creationId xmlns:p14="http://schemas.microsoft.com/office/powerpoint/2010/main" val="3562103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616CB-3E6D-3448-BA7C-FF066F005288}"/>
              </a:ext>
            </a:extLst>
          </p:cNvPr>
          <p:cNvSpPr>
            <a:spLocks noGrp="1"/>
          </p:cNvSpPr>
          <p:nvPr>
            <p:ph type="title"/>
          </p:nvPr>
        </p:nvSpPr>
        <p:spPr/>
        <p:txBody>
          <a:bodyPr>
            <a:normAutofit/>
          </a:bodyPr>
          <a:lstStyle/>
          <a:p>
            <a:r>
              <a:rPr lang="en-US" dirty="0"/>
              <a:t>  Inclusive Excellence Searches</a:t>
            </a:r>
          </a:p>
        </p:txBody>
      </p:sp>
      <p:sp>
        <p:nvSpPr>
          <p:cNvPr id="4" name="Content Placeholder 3">
            <a:extLst>
              <a:ext uri="{FF2B5EF4-FFF2-40B4-BE49-F238E27FC236}">
                <a16:creationId xmlns:a16="http://schemas.microsoft.com/office/drawing/2014/main" id="{9204F0E7-CDEF-A44A-8117-AA7F8D1D0C14}"/>
              </a:ext>
            </a:extLst>
          </p:cNvPr>
          <p:cNvSpPr>
            <a:spLocks noGrp="1"/>
          </p:cNvSpPr>
          <p:nvPr>
            <p:ph idx="1"/>
          </p:nvPr>
        </p:nvSpPr>
        <p:spPr/>
        <p:txBody>
          <a:bodyPr/>
          <a:lstStyle/>
          <a:p>
            <a:r>
              <a:rPr lang="en-US" dirty="0"/>
              <a:t>All Searches are now complete:</a:t>
            </a:r>
          </a:p>
          <a:p>
            <a:r>
              <a:rPr lang="en-US" dirty="0"/>
              <a:t>Vice President for IE – Dr. Matt Chaney</a:t>
            </a:r>
          </a:p>
          <a:p>
            <a:r>
              <a:rPr lang="en-US" dirty="0"/>
              <a:t>Intercultural Specialists</a:t>
            </a:r>
          </a:p>
          <a:p>
            <a:pPr lvl="1"/>
            <a:r>
              <a:rPr lang="en-US" dirty="0" err="1"/>
              <a:t>Bolinga</a:t>
            </a:r>
            <a:r>
              <a:rPr lang="en-US" dirty="0"/>
              <a:t> Center – </a:t>
            </a:r>
            <a:r>
              <a:rPr lang="en-US" dirty="0" err="1"/>
              <a:t>Quatez</a:t>
            </a:r>
            <a:r>
              <a:rPr lang="en-US" dirty="0"/>
              <a:t> Scott</a:t>
            </a:r>
          </a:p>
          <a:p>
            <a:pPr lvl="1"/>
            <a:r>
              <a:rPr lang="en-US" dirty="0"/>
              <a:t>LGBTQA Center – Emily Yantis-Houser</a:t>
            </a:r>
          </a:p>
          <a:p>
            <a:pPr lvl="1"/>
            <a:r>
              <a:rPr lang="en-US" dirty="0"/>
              <a:t>Latin &amp; Hispanic Cultural Center – Fermin </a:t>
            </a:r>
            <a:r>
              <a:rPr lang="en-US" dirty="0" err="1"/>
              <a:t>Recarte</a:t>
            </a:r>
            <a:endParaRPr lang="en-US" dirty="0"/>
          </a:p>
          <a:p>
            <a:pPr lvl="1"/>
            <a:r>
              <a:rPr lang="en-US" dirty="0"/>
              <a:t>Asian &amp; Native American Center - TBA</a:t>
            </a:r>
          </a:p>
        </p:txBody>
      </p:sp>
    </p:spTree>
    <p:extLst>
      <p:ext uri="{BB962C8B-B14F-4D97-AF65-F5344CB8AC3E}">
        <p14:creationId xmlns:p14="http://schemas.microsoft.com/office/powerpoint/2010/main" val="3096861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C31AF-C47E-014D-B2ED-2393F7033EC9}"/>
              </a:ext>
            </a:extLst>
          </p:cNvPr>
          <p:cNvSpPr>
            <a:spLocks noGrp="1"/>
          </p:cNvSpPr>
          <p:nvPr>
            <p:ph type="title"/>
          </p:nvPr>
        </p:nvSpPr>
        <p:spPr/>
        <p:txBody>
          <a:bodyPr/>
          <a:lstStyle/>
          <a:p>
            <a:r>
              <a:rPr lang="en-US" dirty="0"/>
              <a:t>Presidents Council on Inclusive Excellence</a:t>
            </a:r>
          </a:p>
        </p:txBody>
      </p:sp>
      <p:sp>
        <p:nvSpPr>
          <p:cNvPr id="3" name="Content Placeholder 2">
            <a:extLst>
              <a:ext uri="{FF2B5EF4-FFF2-40B4-BE49-F238E27FC236}">
                <a16:creationId xmlns:a16="http://schemas.microsoft.com/office/drawing/2014/main" id="{83285CDD-5904-7747-B7CC-527E9F089865}"/>
              </a:ext>
            </a:extLst>
          </p:cNvPr>
          <p:cNvSpPr>
            <a:spLocks noGrp="1"/>
          </p:cNvSpPr>
          <p:nvPr>
            <p:ph idx="1"/>
          </p:nvPr>
        </p:nvSpPr>
        <p:spPr/>
        <p:txBody>
          <a:bodyPr/>
          <a:lstStyle/>
          <a:p>
            <a:r>
              <a:rPr lang="en-US" dirty="0"/>
              <a:t>Subcommittees</a:t>
            </a:r>
          </a:p>
          <a:p>
            <a:pPr lvl="1"/>
            <a:r>
              <a:rPr lang="en-US" dirty="0"/>
              <a:t>Dr. Leslie </a:t>
            </a:r>
            <a:r>
              <a:rPr lang="en-US" dirty="0" err="1"/>
              <a:t>Neyland</a:t>
            </a:r>
            <a:r>
              <a:rPr lang="en-US" dirty="0"/>
              <a:t>-Brown</a:t>
            </a:r>
          </a:p>
          <a:p>
            <a:pPr lvl="2"/>
            <a:r>
              <a:rPr lang="en-US" dirty="0"/>
              <a:t>Chair Faculty &amp; Staff Engagement</a:t>
            </a:r>
          </a:p>
          <a:p>
            <a:pPr lvl="1"/>
            <a:r>
              <a:rPr lang="en-US" dirty="0"/>
              <a:t>Dr. Chris Taylor</a:t>
            </a:r>
          </a:p>
          <a:p>
            <a:pPr lvl="2"/>
            <a:r>
              <a:rPr lang="en-US" dirty="0"/>
              <a:t>Policy</a:t>
            </a:r>
          </a:p>
          <a:p>
            <a:pPr lvl="1"/>
            <a:r>
              <a:rPr lang="en-US" dirty="0"/>
              <a:t>Mr. Michael </a:t>
            </a:r>
            <a:r>
              <a:rPr lang="en-US" dirty="0" err="1"/>
              <a:t>Griest</a:t>
            </a:r>
            <a:endParaRPr lang="en-US" dirty="0"/>
          </a:p>
          <a:p>
            <a:pPr lvl="2"/>
            <a:r>
              <a:rPr lang="en-US" dirty="0"/>
              <a:t>Student Success</a:t>
            </a:r>
          </a:p>
        </p:txBody>
      </p:sp>
    </p:spTree>
    <p:extLst>
      <p:ext uri="{BB962C8B-B14F-4D97-AF65-F5344CB8AC3E}">
        <p14:creationId xmlns:p14="http://schemas.microsoft.com/office/powerpoint/2010/main" val="3263441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0D9F0F-D839-8940-AC5A-DBFB6FD773E6}"/>
              </a:ext>
            </a:extLst>
          </p:cNvPr>
          <p:cNvSpPr>
            <a:spLocks noGrp="1"/>
          </p:cNvSpPr>
          <p:nvPr>
            <p:ph sz="half" idx="1"/>
          </p:nvPr>
        </p:nvSpPr>
        <p:spPr/>
        <p:txBody>
          <a:bodyPr>
            <a:noAutofit/>
          </a:bodyPr>
          <a:lstStyle/>
          <a:p>
            <a:r>
              <a:rPr lang="en-US" sz="2400" dirty="0"/>
              <a:t>Jen </a:t>
            </a:r>
            <a:r>
              <a:rPr lang="en-US" sz="2400" dirty="0" err="1"/>
              <a:t>McCamis</a:t>
            </a:r>
            <a:r>
              <a:rPr lang="en-US" sz="2400" dirty="0"/>
              <a:t> - </a:t>
            </a:r>
            <a:r>
              <a:rPr lang="en-US" sz="2400" dirty="0" err="1"/>
              <a:t>CoChair</a:t>
            </a:r>
            <a:endParaRPr lang="en-US" sz="2400" dirty="0"/>
          </a:p>
          <a:p>
            <a:r>
              <a:rPr lang="en-US" sz="2400" dirty="0"/>
              <a:t>Tim </a:t>
            </a:r>
            <a:r>
              <a:rPr lang="en-US" sz="2400" dirty="0" err="1"/>
              <a:t>Littell</a:t>
            </a:r>
            <a:r>
              <a:rPr lang="en-US" sz="2400" dirty="0"/>
              <a:t> - </a:t>
            </a:r>
            <a:r>
              <a:rPr lang="en-US" sz="2400" dirty="0" err="1"/>
              <a:t>CoChair</a:t>
            </a:r>
            <a:endParaRPr lang="en-US" sz="2400" dirty="0"/>
          </a:p>
          <a:p>
            <a:r>
              <a:rPr lang="en-US" sz="2400" dirty="0"/>
              <a:t>Tammy </a:t>
            </a:r>
            <a:r>
              <a:rPr lang="en-US" sz="2400" dirty="0" err="1"/>
              <a:t>Kahrig</a:t>
            </a:r>
            <a:r>
              <a:rPr lang="en-US" sz="2400" dirty="0"/>
              <a:t> – </a:t>
            </a:r>
            <a:r>
              <a:rPr lang="en-US" sz="2400" dirty="0" err="1"/>
              <a:t>CoChair</a:t>
            </a:r>
            <a:endParaRPr lang="en-US" sz="2400" dirty="0"/>
          </a:p>
          <a:p>
            <a:r>
              <a:rPr lang="en-US" sz="2400" dirty="0"/>
              <a:t>Mark Anderson - Marketing</a:t>
            </a:r>
          </a:p>
          <a:p>
            <a:r>
              <a:rPr lang="en-US" sz="2400" dirty="0"/>
              <a:t>Aaron </a:t>
            </a:r>
            <a:r>
              <a:rPr lang="en-US" sz="2400" dirty="0" err="1"/>
              <a:t>Skira</a:t>
            </a:r>
            <a:r>
              <a:rPr lang="en-US" sz="2400" dirty="0"/>
              <a:t> - IR</a:t>
            </a:r>
          </a:p>
          <a:p>
            <a:r>
              <a:rPr lang="en-US" sz="2400" dirty="0"/>
              <a:t>Laura </a:t>
            </a:r>
            <a:r>
              <a:rPr lang="en-US" sz="2400" dirty="0" err="1"/>
              <a:t>Luehrmann</a:t>
            </a:r>
            <a:r>
              <a:rPr lang="en-US" sz="2400" dirty="0"/>
              <a:t> –Fac Senate</a:t>
            </a:r>
          </a:p>
          <a:p>
            <a:r>
              <a:rPr lang="en-US" sz="2400" dirty="0"/>
              <a:t>Kendall Goodrich – Fac Senate</a:t>
            </a:r>
          </a:p>
          <a:p>
            <a:r>
              <a:rPr lang="en-US" sz="2400" dirty="0"/>
              <a:t>Andrew Froehle – Fac Senate</a:t>
            </a:r>
          </a:p>
          <a:p>
            <a:endParaRPr lang="en-US" sz="2400" dirty="0"/>
          </a:p>
        </p:txBody>
      </p:sp>
      <p:sp>
        <p:nvSpPr>
          <p:cNvPr id="5" name="Content Placeholder 4">
            <a:extLst>
              <a:ext uri="{FF2B5EF4-FFF2-40B4-BE49-F238E27FC236}">
                <a16:creationId xmlns:a16="http://schemas.microsoft.com/office/drawing/2014/main" id="{695E63E4-D383-754C-BC6E-3EBD35D5FA04}"/>
              </a:ext>
            </a:extLst>
          </p:cNvPr>
          <p:cNvSpPr>
            <a:spLocks noGrp="1"/>
          </p:cNvSpPr>
          <p:nvPr>
            <p:ph sz="half" idx="2"/>
          </p:nvPr>
        </p:nvSpPr>
        <p:spPr/>
        <p:txBody>
          <a:bodyPr>
            <a:normAutofit/>
          </a:bodyPr>
          <a:lstStyle/>
          <a:p>
            <a:r>
              <a:rPr lang="en-US" sz="2400" dirty="0"/>
              <a:t>Lisa Kenyon - CTL</a:t>
            </a:r>
          </a:p>
          <a:p>
            <a:r>
              <a:rPr lang="en-US" sz="2400" dirty="0"/>
              <a:t>Debbie Lamp – Staff Senate</a:t>
            </a:r>
          </a:p>
          <a:p>
            <a:r>
              <a:rPr lang="en-US" sz="2400" dirty="0"/>
              <a:t>Jen Lamott – Staff Senate</a:t>
            </a:r>
          </a:p>
          <a:p>
            <a:r>
              <a:rPr lang="en-US" sz="2400" dirty="0" err="1"/>
              <a:t>Franchesca</a:t>
            </a:r>
            <a:r>
              <a:rPr lang="en-US" sz="2400" dirty="0"/>
              <a:t> Alford – Staff Senate</a:t>
            </a:r>
          </a:p>
          <a:p>
            <a:r>
              <a:rPr lang="en-US" sz="2400" dirty="0"/>
              <a:t>Chris Taylor – Student Affairs</a:t>
            </a:r>
          </a:p>
          <a:p>
            <a:r>
              <a:rPr lang="en-US" sz="2400" dirty="0" err="1"/>
              <a:t>Quatez</a:t>
            </a:r>
            <a:r>
              <a:rPr lang="en-US" sz="2400" dirty="0"/>
              <a:t> Scott – </a:t>
            </a:r>
            <a:r>
              <a:rPr lang="en-US" sz="2400" dirty="0" err="1"/>
              <a:t>Bolinga</a:t>
            </a:r>
            <a:r>
              <a:rPr lang="en-US" sz="2400" dirty="0"/>
              <a:t> Center</a:t>
            </a:r>
          </a:p>
          <a:p>
            <a:r>
              <a:rPr lang="en-US" sz="2400" dirty="0"/>
              <a:t>Sue </a:t>
            </a:r>
            <a:r>
              <a:rPr lang="en-US" sz="2400" dirty="0" err="1"/>
              <a:t>Polanka</a:t>
            </a:r>
            <a:r>
              <a:rPr lang="en-US" sz="2400" dirty="0"/>
              <a:t> –Libraries</a:t>
            </a:r>
          </a:p>
          <a:p>
            <a:endParaRPr lang="en-US" sz="2400" dirty="0"/>
          </a:p>
          <a:p>
            <a:pPr marL="0" indent="0">
              <a:buNone/>
            </a:pPr>
            <a:endParaRPr lang="en-US" sz="2400" dirty="0"/>
          </a:p>
        </p:txBody>
      </p:sp>
      <p:sp>
        <p:nvSpPr>
          <p:cNvPr id="2" name="Title 1">
            <a:extLst>
              <a:ext uri="{FF2B5EF4-FFF2-40B4-BE49-F238E27FC236}">
                <a16:creationId xmlns:a16="http://schemas.microsoft.com/office/drawing/2014/main" id="{3A899870-71DF-DA42-9EF5-27C0556D2A67}"/>
              </a:ext>
            </a:extLst>
          </p:cNvPr>
          <p:cNvSpPr>
            <a:spLocks noGrp="1"/>
          </p:cNvSpPr>
          <p:nvPr>
            <p:ph type="title"/>
          </p:nvPr>
        </p:nvSpPr>
        <p:spPr/>
        <p:txBody>
          <a:bodyPr/>
          <a:lstStyle/>
          <a:p>
            <a:r>
              <a:rPr lang="en-US" dirty="0"/>
              <a:t>Recruitment &amp; Retention Task Force</a:t>
            </a:r>
          </a:p>
        </p:txBody>
      </p:sp>
    </p:spTree>
    <p:extLst>
      <p:ext uri="{BB962C8B-B14F-4D97-AF65-F5344CB8AC3E}">
        <p14:creationId xmlns:p14="http://schemas.microsoft.com/office/powerpoint/2010/main" val="2025886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ounded Rectangle 12">
            <a:extLst>
              <a:ext uri="{FF2B5EF4-FFF2-40B4-BE49-F238E27FC236}">
                <a16:creationId xmlns:a16="http://schemas.microsoft.com/office/drawing/2014/main" id="{969B6DFD-B42F-044A-8DE3-7BE9BD83991B}"/>
              </a:ext>
            </a:extLst>
          </p:cNvPr>
          <p:cNvSpPr/>
          <p:nvPr/>
        </p:nvSpPr>
        <p:spPr>
          <a:xfrm>
            <a:off x="9249091" y="2618325"/>
            <a:ext cx="942516" cy="3998791"/>
          </a:xfrm>
          <a:prstGeom prst="roundRect">
            <a:avLst>
              <a:gd name="adj" fmla="val 10000"/>
            </a:avLst>
          </a:prstGeom>
          <a:solidFill>
            <a:srgbClr val="0098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8" name="Rectangle 8">
            <a:extLst>
              <a:ext uri="{FF2B5EF4-FFF2-40B4-BE49-F238E27FC236}">
                <a16:creationId xmlns:a16="http://schemas.microsoft.com/office/drawing/2014/main" id="{4F1CFCCD-EB38-7049-828F-436D9FEBBA22}"/>
              </a:ext>
            </a:extLst>
          </p:cNvPr>
          <p:cNvSpPr>
            <a:spLocks noChangeArrowheads="1"/>
          </p:cNvSpPr>
          <p:nvPr/>
        </p:nvSpPr>
        <p:spPr bwMode="auto">
          <a:xfrm>
            <a:off x="1729946" y="129745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9">
            <a:extLst>
              <a:ext uri="{FF2B5EF4-FFF2-40B4-BE49-F238E27FC236}">
                <a16:creationId xmlns:a16="http://schemas.microsoft.com/office/drawing/2014/main" id="{4FC5AF13-46EC-C64E-BF79-834A72CAE0E8}"/>
              </a:ext>
            </a:extLst>
          </p:cNvPr>
          <p:cNvSpPr>
            <a:spLocks noChangeArrowheads="1"/>
          </p:cNvSpPr>
          <p:nvPr/>
        </p:nvSpPr>
        <p:spPr bwMode="auto">
          <a:xfrm>
            <a:off x="1729946" y="708865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2" name="Diagram 11">
            <a:extLst>
              <a:ext uri="{FF2B5EF4-FFF2-40B4-BE49-F238E27FC236}">
                <a16:creationId xmlns:a16="http://schemas.microsoft.com/office/drawing/2014/main" id="{0ADBAB78-7BCA-6E4D-BB8C-5A85EBAC9849}"/>
              </a:ext>
            </a:extLst>
          </p:cNvPr>
          <p:cNvGraphicFramePr/>
          <p:nvPr>
            <p:extLst>
              <p:ext uri="{D42A27DB-BD31-4B8C-83A1-F6EECF244321}">
                <p14:modId xmlns:p14="http://schemas.microsoft.com/office/powerpoint/2010/main" val="1923520469"/>
              </p:ext>
            </p:extLst>
          </p:nvPr>
        </p:nvGraphicFramePr>
        <p:xfrm>
          <a:off x="1788968" y="1031124"/>
          <a:ext cx="9029700" cy="56769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57788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821FC-BFE1-8143-95AD-8CB68524C949}"/>
              </a:ext>
            </a:extLst>
          </p:cNvPr>
          <p:cNvSpPr>
            <a:spLocks noGrp="1"/>
          </p:cNvSpPr>
          <p:nvPr>
            <p:ph type="title"/>
          </p:nvPr>
        </p:nvSpPr>
        <p:spPr/>
        <p:txBody>
          <a:bodyPr/>
          <a:lstStyle/>
          <a:p>
            <a:r>
              <a:rPr lang="en-US" dirty="0"/>
              <a:t>Return to Campus </a:t>
            </a:r>
          </a:p>
        </p:txBody>
      </p:sp>
      <p:sp>
        <p:nvSpPr>
          <p:cNvPr id="3" name="Content Placeholder 2">
            <a:extLst>
              <a:ext uri="{FF2B5EF4-FFF2-40B4-BE49-F238E27FC236}">
                <a16:creationId xmlns:a16="http://schemas.microsoft.com/office/drawing/2014/main" id="{1EC976AD-704F-3444-9490-AEA6FCE6CECA}"/>
              </a:ext>
            </a:extLst>
          </p:cNvPr>
          <p:cNvSpPr>
            <a:spLocks noGrp="1"/>
          </p:cNvSpPr>
          <p:nvPr>
            <p:ph idx="1"/>
          </p:nvPr>
        </p:nvSpPr>
        <p:spPr/>
        <p:txBody>
          <a:bodyPr/>
          <a:lstStyle/>
          <a:p>
            <a:r>
              <a:rPr lang="en-US" dirty="0"/>
              <a:t>Has begun and will progress gradually</a:t>
            </a:r>
          </a:p>
          <a:p>
            <a:r>
              <a:rPr lang="en-US" u="sng" dirty="0"/>
              <a:t>Single Office Employees</a:t>
            </a:r>
          </a:p>
          <a:p>
            <a:pPr lvl="1"/>
            <a:r>
              <a:rPr lang="en-US" dirty="0"/>
              <a:t>Can and should resume working on-campus</a:t>
            </a:r>
          </a:p>
          <a:p>
            <a:r>
              <a:rPr lang="en-US" u="sng" dirty="0"/>
              <a:t>Shared Workspace Employees</a:t>
            </a:r>
          </a:p>
          <a:p>
            <a:pPr lvl="1"/>
            <a:r>
              <a:rPr lang="en-US" dirty="0"/>
              <a:t>Can resume working on-campus, we will preserve physical distancing through staggered schedules, physical changes to the workspace </a:t>
            </a:r>
          </a:p>
        </p:txBody>
      </p:sp>
    </p:spTree>
    <p:extLst>
      <p:ext uri="{BB962C8B-B14F-4D97-AF65-F5344CB8AC3E}">
        <p14:creationId xmlns:p14="http://schemas.microsoft.com/office/powerpoint/2010/main" val="3627596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D8979-6A9D-424D-94FE-C6260F1EEA32}"/>
              </a:ext>
            </a:extLst>
          </p:cNvPr>
          <p:cNvSpPr>
            <a:spLocks noGrp="1"/>
          </p:cNvSpPr>
          <p:nvPr>
            <p:ph type="title"/>
          </p:nvPr>
        </p:nvSpPr>
        <p:spPr/>
        <p:txBody>
          <a:bodyPr/>
          <a:lstStyle/>
          <a:p>
            <a:r>
              <a:rPr lang="en-US" dirty="0"/>
              <a:t>Return to Campus</a:t>
            </a:r>
          </a:p>
        </p:txBody>
      </p:sp>
      <p:sp>
        <p:nvSpPr>
          <p:cNvPr id="3" name="Content Placeholder 2">
            <a:extLst>
              <a:ext uri="{FF2B5EF4-FFF2-40B4-BE49-F238E27FC236}">
                <a16:creationId xmlns:a16="http://schemas.microsoft.com/office/drawing/2014/main" id="{E1489A71-468E-7E4B-A99B-83378477CE5B}"/>
              </a:ext>
            </a:extLst>
          </p:cNvPr>
          <p:cNvSpPr>
            <a:spLocks noGrp="1"/>
          </p:cNvSpPr>
          <p:nvPr>
            <p:ph idx="1"/>
          </p:nvPr>
        </p:nvSpPr>
        <p:spPr/>
        <p:txBody>
          <a:bodyPr/>
          <a:lstStyle/>
          <a:p>
            <a:r>
              <a:rPr lang="en-US" dirty="0"/>
              <a:t>Vaccinations</a:t>
            </a:r>
          </a:p>
          <a:p>
            <a:pPr lvl="1"/>
            <a:r>
              <a:rPr lang="en-US" dirty="0"/>
              <a:t>Working with ODH &amp; Governors office</a:t>
            </a:r>
          </a:p>
          <a:p>
            <a:pPr lvl="1"/>
            <a:r>
              <a:rPr lang="en-US" dirty="0"/>
              <a:t>Encourage all University employees to get a COVID-19 vaccination as soon as it is available to them.</a:t>
            </a:r>
          </a:p>
          <a:p>
            <a:pPr lvl="1"/>
            <a:r>
              <a:rPr lang="en-US" dirty="0"/>
              <a:t>Wright State Physicians have a very limited number of doses per week – They will be running a vaccination clinic each week</a:t>
            </a:r>
          </a:p>
          <a:p>
            <a:pPr lvl="1"/>
            <a:r>
              <a:rPr lang="en-US" dirty="0"/>
              <a:t>ODH Website </a:t>
            </a:r>
            <a:r>
              <a:rPr lang="en-US" dirty="0">
                <a:hlinkClick r:id="rId3"/>
              </a:rPr>
              <a:t>https://gettheshot.coronavirus.ohio.gov/</a:t>
            </a:r>
            <a:endParaRPr lang="en-US" dirty="0"/>
          </a:p>
          <a:p>
            <a:pPr lvl="1"/>
            <a:r>
              <a:rPr lang="en-US" dirty="0"/>
              <a:t>Walgreens, CVS, Kroger covid vaccine sites</a:t>
            </a:r>
          </a:p>
        </p:txBody>
      </p:sp>
    </p:spTree>
    <p:extLst>
      <p:ext uri="{BB962C8B-B14F-4D97-AF65-F5344CB8AC3E}">
        <p14:creationId xmlns:p14="http://schemas.microsoft.com/office/powerpoint/2010/main" val="2625526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83AAB-911B-064A-992F-1A4873DA3821}"/>
              </a:ext>
            </a:extLst>
          </p:cNvPr>
          <p:cNvSpPr>
            <a:spLocks noGrp="1"/>
          </p:cNvSpPr>
          <p:nvPr>
            <p:ph type="title"/>
          </p:nvPr>
        </p:nvSpPr>
        <p:spPr/>
        <p:txBody>
          <a:bodyPr/>
          <a:lstStyle/>
          <a:p>
            <a:r>
              <a:rPr lang="en-US" dirty="0"/>
              <a:t>Medical Accommodations</a:t>
            </a:r>
          </a:p>
        </p:txBody>
      </p:sp>
      <p:sp>
        <p:nvSpPr>
          <p:cNvPr id="3" name="Content Placeholder 2">
            <a:extLst>
              <a:ext uri="{FF2B5EF4-FFF2-40B4-BE49-F238E27FC236}">
                <a16:creationId xmlns:a16="http://schemas.microsoft.com/office/drawing/2014/main" id="{0D3A8051-5CA9-E448-9061-1F720D24E0B8}"/>
              </a:ext>
            </a:extLst>
          </p:cNvPr>
          <p:cNvSpPr>
            <a:spLocks noGrp="1"/>
          </p:cNvSpPr>
          <p:nvPr>
            <p:ph idx="1"/>
          </p:nvPr>
        </p:nvSpPr>
        <p:spPr/>
        <p:txBody>
          <a:bodyPr/>
          <a:lstStyle/>
          <a:p>
            <a:r>
              <a:rPr lang="en-US" dirty="0"/>
              <a:t>Contact ODS</a:t>
            </a:r>
          </a:p>
          <a:p>
            <a:pPr lvl="1"/>
            <a:r>
              <a:rPr lang="en-US" dirty="0">
                <a:hlinkClick r:id="rId3"/>
              </a:rPr>
              <a:t>https://www.wright.edu/inclusive-excellence/disability-services/americans-with-disabilities-act-accommodations</a:t>
            </a:r>
            <a:endParaRPr lang="en-US" dirty="0"/>
          </a:p>
          <a:p>
            <a:pPr marL="457200" lvl="1" indent="0">
              <a:buNone/>
            </a:pPr>
            <a:endParaRPr lang="en-US" dirty="0"/>
          </a:p>
        </p:txBody>
      </p:sp>
    </p:spTree>
    <p:extLst>
      <p:ext uri="{BB962C8B-B14F-4D97-AF65-F5344CB8AC3E}">
        <p14:creationId xmlns:p14="http://schemas.microsoft.com/office/powerpoint/2010/main" val="3813891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CBA5D-C040-FE4C-A486-0C3AEE98B2A1}"/>
              </a:ext>
            </a:extLst>
          </p:cNvPr>
          <p:cNvSpPr>
            <a:spLocks noGrp="1"/>
          </p:cNvSpPr>
          <p:nvPr>
            <p:ph type="title"/>
          </p:nvPr>
        </p:nvSpPr>
        <p:spPr/>
        <p:txBody>
          <a:bodyPr/>
          <a:lstStyle/>
          <a:p>
            <a:r>
              <a:rPr lang="en-US" dirty="0"/>
              <a:t>Strategic Planning</a:t>
            </a:r>
          </a:p>
        </p:txBody>
      </p:sp>
      <p:sp>
        <p:nvSpPr>
          <p:cNvPr id="3" name="Content Placeholder 2">
            <a:extLst>
              <a:ext uri="{FF2B5EF4-FFF2-40B4-BE49-F238E27FC236}">
                <a16:creationId xmlns:a16="http://schemas.microsoft.com/office/drawing/2014/main" id="{4DACF4C4-C2EF-804D-AAC5-8D4AC97BDE1E}"/>
              </a:ext>
            </a:extLst>
          </p:cNvPr>
          <p:cNvSpPr>
            <a:spLocks noGrp="1"/>
          </p:cNvSpPr>
          <p:nvPr>
            <p:ph idx="1"/>
          </p:nvPr>
        </p:nvSpPr>
        <p:spPr/>
        <p:txBody>
          <a:bodyPr/>
          <a:lstStyle/>
          <a:p>
            <a:r>
              <a:rPr lang="en-US" dirty="0"/>
              <a:t>Working Group </a:t>
            </a:r>
          </a:p>
          <a:p>
            <a:pPr lvl="1"/>
            <a:r>
              <a:rPr lang="en-US" dirty="0"/>
              <a:t>Will be put together in April in preparation for a comprehensive review of the current set of information gathered </a:t>
            </a:r>
          </a:p>
          <a:p>
            <a:pPr lvl="1"/>
            <a:r>
              <a:rPr lang="en-US" dirty="0"/>
              <a:t>Charting the Path Post COVID </a:t>
            </a:r>
          </a:p>
          <a:p>
            <a:r>
              <a:rPr lang="en-US" dirty="0"/>
              <a:t>Work will begin early Fall semester</a:t>
            </a:r>
          </a:p>
          <a:p>
            <a:r>
              <a:rPr lang="en-US" dirty="0"/>
              <a:t>Must define our Mission &amp; Vision</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178911129"/>
      </p:ext>
    </p:extLst>
  </p:cSld>
  <p:clrMapOvr>
    <a:masterClrMapping/>
  </p:clrMapOvr>
</p:sld>
</file>

<file path=ppt/theme/theme1.xml><?xml version="1.0" encoding="utf-8"?>
<a:theme xmlns:a="http://schemas.openxmlformats.org/drawingml/2006/main" name="Cover Slide Option 1 (includes title slide, title/author slide, and ending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Wright-State-University-PowerPoint-StandardScreenTemplates" id="{8312222E-A223-1A4F-87FA-8E5CDB80A84A}" vid="{DBEBC73D-18F4-F343-9AD8-2CF0057F996B}"/>
    </a:ext>
  </a:extLst>
</a:theme>
</file>

<file path=ppt/theme/theme2.xml><?xml version="1.0" encoding="utf-8"?>
<a:theme xmlns:a="http://schemas.openxmlformats.org/drawingml/2006/main" name="Inside Slide Option 1 (includes different content layout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Wright-State-University-PowerPoint-StandardScreenTemplates" id="{8312222E-A223-1A4F-87FA-8E5CDB80A84A}" vid="{4DE3B6FC-3E83-2A41-85F7-48291692DBE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219</TotalTime>
  <Words>876</Words>
  <Application>Microsoft Macintosh PowerPoint</Application>
  <PresentationFormat>Widescreen</PresentationFormat>
  <Paragraphs>149</Paragraphs>
  <Slides>14</Slides>
  <Notes>13</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14</vt:i4>
      </vt:variant>
    </vt:vector>
  </HeadingPairs>
  <TitlesOfParts>
    <vt:vector size="18" baseType="lpstr">
      <vt:lpstr>Arial</vt:lpstr>
      <vt:lpstr>Calibri</vt:lpstr>
      <vt:lpstr>Cover Slide Option 1 (includes title slide, title/author slide, and ending slide)</vt:lpstr>
      <vt:lpstr>Inside Slide Option 1 (includes different content layouts)</vt:lpstr>
      <vt:lpstr>President’s Report Faculty Senate Meeting March 29, 2021</vt:lpstr>
      <vt:lpstr>  Inclusive Excellence Searches</vt:lpstr>
      <vt:lpstr>Presidents Council on Inclusive Excellence</vt:lpstr>
      <vt:lpstr>Recruitment &amp; Retention Task Force</vt:lpstr>
      <vt:lpstr>PowerPoint Presentation</vt:lpstr>
      <vt:lpstr>Return to Campus </vt:lpstr>
      <vt:lpstr>Return to Campus</vt:lpstr>
      <vt:lpstr>Medical Accommodations</vt:lpstr>
      <vt:lpstr>Strategic Planning</vt:lpstr>
      <vt:lpstr>Strategic Planning</vt:lpstr>
      <vt:lpstr>Strategic Planning</vt:lpstr>
      <vt:lpstr>Events</vt:lpstr>
      <vt:lpstr>PowerPoint Presentation</vt:lpstr>
      <vt:lpstr>Strategic Plan - Pillars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President’s Report Faculty Senate Meeting March 29, 2021</dc:title>
  <dc:creator>Edwards, Sue</dc:creator>
  <cp:lastModifiedBy>Edwards, Sue</cp:lastModifiedBy>
  <cp:revision>3</cp:revision>
  <cp:lastPrinted>2021-03-29T17:28:56Z</cp:lastPrinted>
  <dcterms:created xsi:type="dcterms:W3CDTF">2021-03-29T14:08:40Z</dcterms:created>
  <dcterms:modified xsi:type="dcterms:W3CDTF">2021-03-29T17:48:07Z</dcterms:modified>
</cp:coreProperties>
</file>