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77" y="4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tx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chemeClr val="bg2">
              <a:lumMod val="60000"/>
              <a:lumOff val="40000"/>
              <a:alpha val="15000"/>
            </a:schemeClr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E59B1-51E0-4718-B535-9632DF0456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/>
              <a:t>CTL </a:t>
            </a:r>
            <a:r>
              <a:rPr lang="en-US" dirty="0">
                <a:sym typeface="Wingdings" panose="05000000000000000000" pitchFamily="2" charset="2"/>
              </a:rPr>
              <a:t> CFE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B1B56A-D67E-4F03-B11F-53154076D3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878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56C21-3021-4DDB-BDE4-9B7C27F63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2413" y="880844"/>
            <a:ext cx="7729728" cy="1560352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  <a:spcBef>
                <a:spcPts val="1000"/>
              </a:spcBef>
              <a:buClr>
                <a:srgbClr val="D2CB6C"/>
              </a:buClr>
            </a:pPr>
            <a:br>
              <a:rPr lang="en-US" b="1" dirty="0"/>
            </a:br>
            <a:br>
              <a:rPr lang="en-US" b="1" dirty="0"/>
            </a:br>
            <a:r>
              <a:rPr lang="en-US" b="1" dirty="0"/>
              <a:t>GOAL </a:t>
            </a:r>
            <a:br>
              <a:rPr lang="en-US" b="1" dirty="0"/>
            </a:br>
            <a:r>
              <a:rPr lang="en-US" b="1" dirty="0"/>
              <a:t>	</a:t>
            </a:r>
            <a:br>
              <a:rPr lang="en-US" dirty="0"/>
            </a:br>
            <a:r>
              <a:rPr lang="en-US" sz="2000" b="1" cap="none" spc="0" dirty="0">
                <a:solidFill>
                  <a:srgbClr val="FFFFFF">
                    <a:lumMod val="85000"/>
                    <a:lumOff val="15000"/>
                  </a:srgbClr>
                </a:solidFill>
                <a:ea typeface="+mn-ea"/>
                <a:cs typeface="+mn-cs"/>
              </a:rPr>
              <a:t>To revive and refresh the WSU Center for Teaching and Learning by rebranding it as a Center for Faculty Excellence.</a:t>
            </a:r>
            <a:br>
              <a:rPr lang="en-US" sz="1800" cap="none" spc="0" dirty="0">
                <a:solidFill>
                  <a:srgbClr val="FFFFFF">
                    <a:lumMod val="85000"/>
                    <a:lumOff val="15000"/>
                  </a:srgbClr>
                </a:solidFill>
                <a:ea typeface="+mn-ea"/>
                <a:cs typeface="+mn-cs"/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2A947-6C6A-4AE2-AC64-FBD07CE32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sz="2500" b="1" dirty="0">
                <a:latin typeface="+mj-lt"/>
              </a:rPr>
              <a:t>MISSION</a:t>
            </a:r>
            <a:r>
              <a:rPr lang="en-US" sz="2400" b="1" dirty="0">
                <a:latin typeface="+mj-lt"/>
              </a:rPr>
              <a:t> </a:t>
            </a:r>
            <a:endParaRPr lang="en-US" sz="2400" dirty="0">
              <a:latin typeface="+mj-lt"/>
            </a:endParaRPr>
          </a:p>
          <a:p>
            <a:r>
              <a:rPr lang="en-US" dirty="0"/>
              <a:t>To enable faculty to thrive and succeed at all stages of their careers by providing resources and support across the full spectrum of faculty work-life.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65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710459A-E63C-452A-928D-3C20FFB66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74501"/>
          </a:xfrm>
          <a:noFill/>
          <a:ln>
            <a:noFill/>
          </a:ln>
        </p:spPr>
        <p:txBody>
          <a:bodyPr/>
          <a:lstStyle/>
          <a:p>
            <a:r>
              <a:rPr lang="en-US" sz="2500" b="1" dirty="0"/>
              <a:t>CHARGE</a:t>
            </a:r>
            <a:br>
              <a:rPr lang="en-US" dirty="0"/>
            </a:b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594313-2D40-4B1E-8327-DCE08A4C3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382474"/>
            <a:ext cx="7729728" cy="335755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Center for Faculty Excellence will provide resources and programs to support faculty across the three broad areas of faculty work, enabling faculty to develop and implement</a:t>
            </a:r>
          </a:p>
          <a:p>
            <a:pPr lvl="0"/>
            <a:r>
              <a:rPr lang="en-US" dirty="0"/>
              <a:t>Innovative teaching and learning strategies across the modalities</a:t>
            </a:r>
          </a:p>
          <a:p>
            <a:pPr lvl="0"/>
            <a:r>
              <a:rPr lang="en-US" dirty="0"/>
              <a:t>Sustainable research and scholarship plans</a:t>
            </a:r>
          </a:p>
          <a:p>
            <a:pPr lvl="0"/>
            <a:r>
              <a:rPr lang="en-US" dirty="0"/>
              <a:t>Effective leadership and service profiles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937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24B87-58B1-498E-957B-FD15BF8D3CB2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>
            <a:normAutofit/>
          </a:bodyPr>
          <a:lstStyle/>
          <a:p>
            <a:r>
              <a:rPr lang="en-US" sz="2500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26E54-6D6B-4BFB-88B7-1FAD63236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153412"/>
            <a:ext cx="7729728" cy="3586615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Real estate</a:t>
            </a:r>
          </a:p>
          <a:p>
            <a:r>
              <a:rPr lang="en-US" dirty="0"/>
              <a:t>Experienced program coordinator</a:t>
            </a:r>
          </a:p>
          <a:p>
            <a:r>
              <a:rPr lang="en-US" dirty="0"/>
              <a:t>Student worker @15 hours/week@30 weeks/year</a:t>
            </a:r>
          </a:p>
          <a:p>
            <a:r>
              <a:rPr lang="en-US" dirty="0"/>
              <a:t>FAB</a:t>
            </a:r>
          </a:p>
          <a:p>
            <a:r>
              <a:rPr lang="en-US" dirty="0"/>
              <a:t>Two faculty fellows</a:t>
            </a:r>
          </a:p>
          <a:p>
            <a:pPr lvl="1"/>
            <a:r>
              <a:rPr lang="en-US" dirty="0"/>
              <a:t>Pedagogy</a:t>
            </a:r>
          </a:p>
          <a:p>
            <a:pPr lvl="1"/>
            <a:r>
              <a:rPr lang="en-US" dirty="0"/>
              <a:t>Scholarship and research</a:t>
            </a:r>
          </a:p>
          <a:p>
            <a:r>
              <a:rPr lang="en-US" dirty="0"/>
              <a:t>Partners</a:t>
            </a:r>
          </a:p>
          <a:p>
            <a:pPr lvl="1"/>
            <a:endParaRPr lang="en-US" dirty="0"/>
          </a:p>
          <a:p>
            <a:pPr marL="2286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665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1DDD5-C980-469B-A649-7366B65F84CD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>
            <a:normAutofit/>
          </a:bodyPr>
          <a:lstStyle/>
          <a:p>
            <a:r>
              <a:rPr lang="en-US" sz="2500" dirty="0"/>
              <a:t>Partnership potential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0C080-3A20-4E27-8980-1DFA90668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Student Success</a:t>
            </a:r>
          </a:p>
          <a:p>
            <a:r>
              <a:rPr lang="en-US" dirty="0"/>
              <a:t>Senate</a:t>
            </a:r>
          </a:p>
          <a:p>
            <a:r>
              <a:rPr lang="en-US" dirty="0"/>
              <a:t>Library</a:t>
            </a:r>
          </a:p>
          <a:p>
            <a:r>
              <a:rPr lang="en-US" dirty="0"/>
              <a:t>CATS</a:t>
            </a:r>
          </a:p>
          <a:p>
            <a:r>
              <a:rPr lang="en-US" dirty="0"/>
              <a:t>WSO</a:t>
            </a:r>
          </a:p>
          <a:p>
            <a:r>
              <a:rPr lang="en-US" dirty="0"/>
              <a:t>Colleges</a:t>
            </a:r>
          </a:p>
          <a:p>
            <a:r>
              <a:rPr lang="en-US" dirty="0"/>
              <a:t>Ohio College Teaching Consortium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849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48B77-F4D1-4F63-898B-286B47002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Pedagogical Enhancement Grants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D4297-98FC-403E-BFBB-B62414C23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Announced in early January</a:t>
            </a:r>
          </a:p>
          <a:p>
            <a:r>
              <a:rPr lang="en-US" dirty="0"/>
              <a:t>Focus on collaborative group proposals</a:t>
            </a:r>
          </a:p>
          <a:p>
            <a:r>
              <a:rPr lang="en-US" dirty="0"/>
              <a:t>Tied each year to an identified strategic initiative</a:t>
            </a:r>
          </a:p>
        </p:txBody>
      </p:sp>
    </p:spTree>
    <p:extLst>
      <p:ext uri="{BB962C8B-B14F-4D97-AF65-F5344CB8AC3E}">
        <p14:creationId xmlns:p14="http://schemas.microsoft.com/office/powerpoint/2010/main" val="250062915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635D4D"/>
      </a:dk2>
      <a:lt2>
        <a:srgbClr val="D8D6BA"/>
      </a:lt2>
      <a:accent1>
        <a:srgbClr val="9CBEBD"/>
      </a:accent1>
      <a:accent2>
        <a:srgbClr val="D2CB6C"/>
      </a:accent2>
      <a:accent3>
        <a:srgbClr val="9D9A93"/>
      </a:accent3>
      <a:accent4>
        <a:srgbClr val="C89F5D"/>
      </a:accent4>
      <a:accent5>
        <a:srgbClr val="A9A57C"/>
      </a:accent5>
      <a:accent6>
        <a:srgbClr val="95A39D"/>
      </a:accent6>
      <a:hlink>
        <a:srgbClr val="D25814"/>
      </a:hlink>
      <a:folHlink>
        <a:srgbClr val="849A0A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0BDC4BB7-8AF9-46FD-8C32-AB93AC9C41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58</TotalTime>
  <Words>167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Wingdings</vt:lpstr>
      <vt:lpstr>Parcel</vt:lpstr>
      <vt:lpstr>CTL  CFE</vt:lpstr>
      <vt:lpstr>  GOAL    To revive and refresh the WSU Center for Teaching and Learning by rebranding it as a Center for Faculty Excellence.  </vt:lpstr>
      <vt:lpstr>CHARGE </vt:lpstr>
      <vt:lpstr>resources</vt:lpstr>
      <vt:lpstr>Partnership potential</vt:lpstr>
      <vt:lpstr>Pedagogical Enhancement Grants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CTL  CFE</dc:title>
  <dc:creator>Carol Loranger</dc:creator>
  <cp:lastModifiedBy>Carol Loranger</cp:lastModifiedBy>
  <cp:revision>10</cp:revision>
  <dcterms:created xsi:type="dcterms:W3CDTF">2021-10-28T13:41:00Z</dcterms:created>
  <dcterms:modified xsi:type="dcterms:W3CDTF">2021-11-15T14:27:22Z</dcterms:modified>
</cp:coreProperties>
</file>