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</p:sldMasterIdLst>
  <p:notesMasterIdLst>
    <p:notesMasterId r:id="rId8"/>
  </p:notesMasterIdLst>
  <p:sldIdLst>
    <p:sldId id="286" r:id="rId3"/>
    <p:sldId id="355" r:id="rId4"/>
    <p:sldId id="648" r:id="rId5"/>
    <p:sldId id="649" r:id="rId6"/>
    <p:sldId id="3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26061-B8B8-B24F-8224-5FB27DD1B1D2}" type="datetimeFigureOut">
              <a:rPr lang="en-US" smtClean="0"/>
              <a:t>4/25/22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0E11F-CD18-9C4F-806F-8C6827EDB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74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1694E-3B0C-F046-88D1-8905A4DC796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99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10250D-5E8A-7F45-AE32-65644EABA9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9485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68376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72415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4/25/22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30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1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78745"/>
            <a:ext cx="4011084" cy="1619513"/>
          </a:xfrm>
        </p:spPr>
        <p:txBody>
          <a:bodyPr anchor="b">
            <a:no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067705"/>
            <a:ext cx="6815667" cy="5050871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598258"/>
            <a:ext cx="4011084" cy="3520318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43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14069"/>
            <a:ext cx="7315200" cy="3713506"/>
          </a:xfrm>
        </p:spPr>
        <p:txBody>
          <a:bodyPr/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00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853019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130457"/>
            <a:ext cx="10972800" cy="4087464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779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042501"/>
            <a:ext cx="2743200" cy="5083662"/>
          </a:xfrm>
        </p:spPr>
        <p:txBody>
          <a:bodyPr vert="eaVert"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042501"/>
            <a:ext cx="8026400" cy="5083662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0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09600" y="1809520"/>
            <a:ext cx="10972800" cy="14700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78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C3BD2BA-2883-FD40-805C-007EC2993B74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87350AA8-8DCB-AE4B-9C05-A61ED8CA68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6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972800" cy="1470025"/>
          </a:xfrm>
        </p:spPr>
        <p:txBody>
          <a:bodyPr/>
          <a:lstStyle>
            <a:lvl1pPr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9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27957"/>
            <a:ext cx="10972800" cy="4131141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1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09600" y="2130426"/>
            <a:ext cx="10668000" cy="1470025"/>
          </a:xfrm>
        </p:spPr>
        <p:txBody>
          <a:bodyPr/>
          <a:lstStyle>
            <a:lvl1pPr algn="l">
              <a:defRPr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09600" y="360045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CD9E52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4204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27957"/>
            <a:ext cx="5384800" cy="4131141"/>
          </a:xfrm>
        </p:spPr>
        <p:txBody>
          <a:bodyPr/>
          <a:lstStyle>
            <a:lvl1pPr algn="l">
              <a:defRPr sz="2800">
                <a:latin typeface="Arial"/>
                <a:cs typeface="Arial"/>
              </a:defRPr>
            </a:lvl1pPr>
            <a:lvl2pPr algn="l">
              <a:defRPr sz="2400">
                <a:latin typeface="Arial"/>
                <a:cs typeface="Arial"/>
              </a:defRPr>
            </a:lvl2pPr>
            <a:lvl3pPr algn="l">
              <a:defRPr sz="2000">
                <a:latin typeface="Arial"/>
                <a:cs typeface="Arial"/>
              </a:defRPr>
            </a:lvl3pPr>
            <a:lvl4pPr algn="l">
              <a:defRPr sz="1800">
                <a:latin typeface="Arial"/>
                <a:cs typeface="Arial"/>
              </a:defRPr>
            </a:lvl4pPr>
            <a:lvl5pPr algn="l"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84764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6782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37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76876"/>
            <a:ext cx="5386917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37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76876"/>
            <a:ext cx="5389033" cy="3482223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5413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850520"/>
            <a:ext cx="10972800" cy="1143000"/>
          </a:xfrm>
        </p:spPr>
        <p:txBody>
          <a:bodyPr/>
          <a:lstStyle>
            <a:lvl1pPr algn="l"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263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BD2BA-2883-FD40-805C-007EC2993B74}" type="datetimeFigureOut">
              <a:rPr lang="en-US" smtClean="0"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50AA8-8DCB-AE4B-9C05-A61ED8CA681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powerpoint-01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1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F99458C6-6EA7-0747-AD3E-29AE00637213}" type="datetimeFigureOut">
              <a:rPr lang="en-US" smtClean="0"/>
              <a:pPr/>
              <a:t>4/25/22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59E8A03-9FD3-E846-B7D6-1BC2DFA4AAD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powerpoint-07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08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4q0aH3jJN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0046" y="2007466"/>
            <a:ext cx="6864928" cy="1470025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President’s Report</a:t>
            </a:r>
            <a:br>
              <a:rPr lang="en-US" dirty="0"/>
            </a:br>
            <a:r>
              <a:rPr lang="en-US" dirty="0"/>
              <a:t>Faculty Senate Meeting</a:t>
            </a:r>
            <a:br>
              <a:rPr lang="en-US" dirty="0"/>
            </a:br>
            <a:r>
              <a:rPr lang="en-US" dirty="0"/>
              <a:t>April 25, 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62FE1E-5323-6E41-86C1-BBC99C159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937" y="400749"/>
            <a:ext cx="3975236" cy="596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9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67EA763-E2F1-F613-BF38-E00599E45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7FD5CB-8C2B-B3DF-C5F3-3ECED6A956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081" t="10811" r="13003" b="47387"/>
          <a:stretch/>
        </p:blipFill>
        <p:spPr>
          <a:xfrm>
            <a:off x="4027275" y="1013254"/>
            <a:ext cx="7761069" cy="568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861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2AEF45-649E-4D2C-BDD3-DAFCA6B21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224" y="5956075"/>
            <a:ext cx="2358656" cy="67480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CA1A8C7-14D3-40F3-8CFC-44FD63D13701}"/>
              </a:ext>
            </a:extLst>
          </p:cNvPr>
          <p:cNvSpPr/>
          <p:nvPr/>
        </p:nvSpPr>
        <p:spPr>
          <a:xfrm>
            <a:off x="671033" y="1721707"/>
            <a:ext cx="10849935" cy="4360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67" b="1" dirty="0">
                <a:solidFill>
                  <a:srgbClr val="0269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SIGNING DAY 2022</a:t>
            </a:r>
            <a:endParaRPr lang="en-US" sz="2667" b="1" dirty="0">
              <a:solidFill>
                <a:srgbClr val="046A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Monday, May 2</a:t>
            </a:r>
          </a:p>
          <a:p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4-7 P.M.</a:t>
            </a:r>
          </a:p>
          <a:p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Student Union</a:t>
            </a:r>
          </a:p>
          <a:p>
            <a:endParaRPr lang="en-US" sz="1067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an official Signing Day photo</a:t>
            </a: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your questions answered about becoming a Raider</a:t>
            </a: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 with current students and alumni</a:t>
            </a: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for Orientation</a:t>
            </a: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housing</a:t>
            </a:r>
          </a:p>
          <a:p>
            <a:pPr marL="914366" lvl="1" indent="-457189">
              <a:buFont typeface="Arial" panose="020B0604020202020204" pitchFamily="34" charset="0"/>
              <a:buChar char="•"/>
            </a:pPr>
            <a:r>
              <a:rPr lang="en-US" sz="2667" dirty="0">
                <a:solidFill>
                  <a:srgbClr val="2E2D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the statement of intent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5569CC-5185-4ACA-B4B1-28196F51ADCB}"/>
              </a:ext>
            </a:extLst>
          </p:cNvPr>
          <p:cNvSpPr/>
          <p:nvPr/>
        </p:nvSpPr>
        <p:spPr>
          <a:xfrm>
            <a:off x="2714847" y="971841"/>
            <a:ext cx="6762307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267" b="1" dirty="0">
                <a:solidFill>
                  <a:srgbClr val="026937"/>
                </a:solidFill>
                <a:latin typeface="Arial"/>
                <a:ea typeface="+mj-ea"/>
                <a:cs typeface="Arial"/>
              </a:rPr>
              <a:t>Admitted Student Events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86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2AEF45-649E-4D2C-BDD3-DAFCA6B21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224" y="5956075"/>
            <a:ext cx="2358656" cy="67480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CA1A8C7-14D3-40F3-8CFC-44FD63D13701}"/>
              </a:ext>
            </a:extLst>
          </p:cNvPr>
          <p:cNvSpPr/>
          <p:nvPr/>
        </p:nvSpPr>
        <p:spPr>
          <a:xfrm>
            <a:off x="760486" y="1635767"/>
            <a:ext cx="10849935" cy="438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67" b="1" dirty="0">
                <a:solidFill>
                  <a:srgbClr val="0269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#RAIDERSTRONG POSTCARD WRITING CAMPAIGN</a:t>
            </a:r>
            <a:endParaRPr lang="en-US" sz="2667" b="1" dirty="0">
              <a:solidFill>
                <a:srgbClr val="046A3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67" b="1" dirty="0">
                <a:latin typeface="Arial" panose="020B0604020202020204" pitchFamily="34" charset="0"/>
                <a:cs typeface="Arial" panose="020B0604020202020204" pitchFamily="34" charset="0"/>
              </a:rPr>
              <a:t>April 20-May 13</a:t>
            </a:r>
          </a:p>
          <a:p>
            <a:endParaRPr lang="en-US" sz="18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Handwritten welcome messages on postcards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Admitted students for the Fall 2022 semester.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high school seniors, adult students, and transfer students. </a:t>
            </a:r>
          </a:p>
          <a:p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To volunteer, please complete the sign-up sheet at </a:t>
            </a:r>
            <a:r>
              <a:rPr lang="en-US" sz="1867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https://forms.office.com/r/4q0aH3jJNe</a:t>
            </a:r>
            <a:endParaRPr lang="en-US" sz="18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Volunteers are asked to complete a minimum of 10 postcards, and are, of course, welcome to complete multiple packets.  </a:t>
            </a:r>
          </a:p>
          <a:p>
            <a:endParaRPr lang="en-US" sz="18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67" dirty="0">
                <a:latin typeface="Arial" panose="020B0604020202020204" pitchFamily="34" charset="0"/>
                <a:cs typeface="Arial" panose="020B0604020202020204" pitchFamily="34" charset="0"/>
              </a:rPr>
              <a:t>Packets can be completed in the admissions office or picked up and returned to Admissions.  Volunteers will receive full instructions and sample messages. </a:t>
            </a:r>
            <a:endParaRPr lang="en-US" sz="1867" dirty="0">
              <a:solidFill>
                <a:srgbClr val="2E2D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5569CC-5185-4ACA-B4B1-28196F51ADCB}"/>
              </a:ext>
            </a:extLst>
          </p:cNvPr>
          <p:cNvSpPr/>
          <p:nvPr/>
        </p:nvSpPr>
        <p:spPr>
          <a:xfrm>
            <a:off x="2714847" y="886779"/>
            <a:ext cx="6762307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267" b="1" dirty="0">
                <a:solidFill>
                  <a:srgbClr val="026937"/>
                </a:solidFill>
                <a:latin typeface="Arial"/>
                <a:ea typeface="+mj-ea"/>
                <a:cs typeface="Arial"/>
              </a:rPr>
              <a:t>Admitted Student Events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701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A4BCC-E554-ACBB-F05F-1A3C48DF4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65" y="2207470"/>
            <a:ext cx="10972800" cy="41311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Thank You!!</a:t>
            </a:r>
          </a:p>
        </p:txBody>
      </p:sp>
    </p:spTree>
    <p:extLst>
      <p:ext uri="{BB962C8B-B14F-4D97-AF65-F5344CB8AC3E}">
        <p14:creationId xmlns:p14="http://schemas.microsoft.com/office/powerpoint/2010/main" val="229432480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 Option 1 (includes title slide, title/author slide, and ending slid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DBEBC73D-18F4-F343-9AD8-2CF0057F996B}"/>
    </a:ext>
  </a:extLst>
</a:theme>
</file>

<file path=ppt/theme/theme2.xml><?xml version="1.0" encoding="utf-8"?>
<a:theme xmlns:a="http://schemas.openxmlformats.org/drawingml/2006/main" name="Inside Slide Option 1 (includes different content layout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right-State-University-PowerPoint-StandardScreenTemplates" id="{8312222E-A223-1A4F-87FA-8E5CDB80A84A}" vid="{4DE3B6FC-3E83-2A41-85F7-48291692DB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170</Words>
  <Application>Microsoft Macintosh PowerPoint</Application>
  <PresentationFormat>Widescreen</PresentationFormat>
  <Paragraphs>30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Cover Slide Option 1 (includes title slide, title/author slide, and ending slide)</vt:lpstr>
      <vt:lpstr>Inside Slide Option 1 (includes different content layouts)</vt:lpstr>
      <vt:lpstr>President’s Report Faculty Senate Meeting April 25, 2022</vt:lpstr>
      <vt:lpstr>Enrollment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Report Faculty Senate Meeting April 25, 2022</dc:title>
  <dc:creator>Edwards, Sue</dc:creator>
  <cp:lastModifiedBy>Edwards, Sue</cp:lastModifiedBy>
  <cp:revision>2</cp:revision>
  <dcterms:created xsi:type="dcterms:W3CDTF">2022-04-25T16:08:44Z</dcterms:created>
  <dcterms:modified xsi:type="dcterms:W3CDTF">2022-04-25T17:13:59Z</dcterms:modified>
</cp:coreProperties>
</file>