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1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19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AE6B2-451E-4DA8-AC79-DCEE16D38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2BFE20-8F44-41BA-BC53-8FB96A003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E3DC0-3AFA-4876-B19D-7451B738C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DC85E-3286-47CD-B3A7-63EF2A01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F56C1-92E4-4A74-A208-4489AFCD6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4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516A8-3CDD-4EFF-8343-A2230B1D1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91EF3A-20DC-4B09-B2E8-08AC63CF9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1475C-1D14-4772-9C30-A7DCF9A4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E6F69-A4F6-456E-92D9-A4705E6E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C3680-C499-4B2B-8BDA-906AAB8E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5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115595-808C-4A87-99E9-65937E433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B612-B9DE-4944-8F64-C04DC6B93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653FC-75CA-4890-9E81-4EC01CCC9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761E0-5DE0-4FEB-A40F-062B1B693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B7F3-8F9B-4053-9FFE-20EDE0F9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5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50E6-23A7-4033-AE0F-A6D9C275D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217C9-F55D-4ABE-ACFC-B99A807D5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ED3DE-A4A5-4AAA-9636-659FE0160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3A866-2275-4D8A-908E-7A4DBD78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F810D-63DF-42F0-A13B-8BD324074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1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2F62-FD59-4C50-9D85-7E5D5EA63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034A29-4787-4EA9-B47B-EAADBB196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CC09A-B9B8-4C02-99BE-1D2DE72C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B85B5-86EB-4819-87ED-3F072E876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C1AF7-01A2-4DC1-A74E-1576B4CA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3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0FD97-DA65-413A-8180-986B3D709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16601-BD18-4030-9F09-FB6DD0273E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BBFBA3-7B31-4B7D-8F90-043252F48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0F2CF-C3E1-4298-A874-C8ECE806F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5C771-B7E3-4A05-B17B-26CC59E09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772CE-43E6-4A0D-8FA9-A7789938A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9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510E-1FEB-44A6-ABED-3150F631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28021-D01C-461F-80EF-7BC65365D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846AD8-7A34-4C7C-B8CB-EF0224E80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18FE8D-5CF6-4F05-9B7E-6766AB37A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E39280-381A-4295-BEC5-1A2F3AB56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36DB9A-D969-4380-9F33-60C05CA61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DA59EC-C148-4D17-BBE2-BC670374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D6A34B-7CA4-486F-B706-685D9ECA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3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39A1-26CB-4FEB-98C0-91EC9D3C1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13A00A-4B57-4491-89C1-1E417C197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0230-6302-4920-BDA1-F58B35D10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7E49C9-A2F9-40F2-B6B0-A31C2BAE8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8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95EC18-8F99-4C9F-AF0C-AE38B785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B4FF16-F04C-4752-8485-B8696D11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C4DD3-6885-47E0-93BB-ACAEE6F3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8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ECC71-DC74-4468-BCE1-1CE9DC92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31B82-65AC-4501-B995-2B0250FD1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DA86E4-13D0-48C4-9AB3-67272D23D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4E81-32E0-4EE7-9D3F-F912195D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42348-488F-4013-A491-03E12B1E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FDD5B-2542-4B42-88BF-5E58E1B9A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8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5B87B-F06C-42F9-BA43-18E48B62D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7A3B82-2237-42BB-9C6E-EC93F9A74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6D143-3687-4703-9EA0-EF99A3230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50624-AA0B-441C-AEB8-998FD4892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92EFD-A9E7-4DF2-BF00-DFA2413F4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5AC7B-71E2-4FC8-B407-E7B1D711D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8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AC1F9-C6D2-4F8B-A19A-CC53875B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C5EA6-768F-427A-92AF-579E4C5D6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6FA87-CBAA-443D-807C-C3FE9D187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66CF0-7D9E-4FF8-954B-628AB4581594}" type="datetimeFigureOut">
              <a:rPr lang="en-US" smtClean="0"/>
              <a:t>3/27/2022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06FF7-1EA5-4D8E-92C2-B759CE5CC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281D6-E8EB-4293-BE2A-40F2F0DB0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AAA89-CE34-4231-B7DE-8BF3FDE76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7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aul.lockhart@wright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30CE-B2F9-43B9-BB49-656AC91D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oudy Old Style" panose="02020502050305020303" pitchFamily="18" charset="0"/>
              </a:rPr>
              <a:t>Center for Faculty Excellence –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2EAC-3B08-4D13-8A35-CC504050D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US" b="1" dirty="0">
                <a:latin typeface="Goudy Old Style" panose="02020502050305020303" pitchFamily="18" charset="0"/>
              </a:rPr>
              <a:t>Four areas of CFE activity in support of faculty scholarship:</a:t>
            </a:r>
          </a:p>
          <a:p>
            <a:pPr lvl="1"/>
            <a:r>
              <a:rPr lang="en-US" b="1" dirty="0">
                <a:latin typeface="Goudy Old Style" panose="02020502050305020303" pitchFamily="18" charset="0"/>
              </a:rPr>
              <a:t>mentoring</a:t>
            </a:r>
          </a:p>
          <a:p>
            <a:pPr lvl="1"/>
            <a:r>
              <a:rPr lang="en-US" b="1" dirty="0">
                <a:latin typeface="Goudy Old Style" panose="02020502050305020303" pitchFamily="18" charset="0"/>
              </a:rPr>
              <a:t>support</a:t>
            </a:r>
          </a:p>
          <a:p>
            <a:pPr lvl="1"/>
            <a:r>
              <a:rPr lang="en-US" b="1" dirty="0">
                <a:latin typeface="Goudy Old Style" panose="02020502050305020303" pitchFamily="18" charset="0"/>
              </a:rPr>
              <a:t>recognition</a:t>
            </a:r>
          </a:p>
          <a:p>
            <a:pPr lvl="1"/>
            <a:r>
              <a:rPr lang="en-US" b="1" dirty="0">
                <a:latin typeface="Goudy Old Style" panose="02020502050305020303" pitchFamily="18" charset="0"/>
              </a:rPr>
              <a:t>engagement</a:t>
            </a:r>
          </a:p>
        </p:txBody>
      </p:sp>
    </p:spTree>
    <p:extLst>
      <p:ext uri="{BB962C8B-B14F-4D97-AF65-F5344CB8AC3E}">
        <p14:creationId xmlns:p14="http://schemas.microsoft.com/office/powerpoint/2010/main" val="197509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30CE-B2F9-43B9-BB49-656AC91D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oudy Old Style" panose="02020502050305020303" pitchFamily="18" charset="0"/>
              </a:rPr>
              <a:t>CFE – faculty mentoring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2EAC-3B08-4D13-8A35-CC504050D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US" b="1" dirty="0">
                <a:latin typeface="Goudy Old Style" panose="02020502050305020303" pitchFamily="18" charset="0"/>
              </a:rPr>
              <a:t>coordinating mentoring efforts (aimed at junior/mid-career faculty) across campus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sponsoring mentoring activities (workshops, panels, brown-bags) for individual academic units; meeting space and facilities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CFE-hosted workshops, talks, panel discussions</a:t>
            </a:r>
          </a:p>
          <a:p>
            <a:pPr lvl="1"/>
            <a:r>
              <a:rPr lang="en-US" b="1" dirty="0">
                <a:latin typeface="Goudy Old Style" panose="02020502050305020303" pitchFamily="18" charset="0"/>
              </a:rPr>
              <a:t>grant-writing; specific library resource collections; publishing; research/teaching balance</a:t>
            </a:r>
          </a:p>
          <a:p>
            <a:pPr lvl="1"/>
            <a:r>
              <a:rPr lang="en-US" b="1" dirty="0">
                <a:latin typeface="Goudy Old Style" panose="02020502050305020303" pitchFamily="18" charset="0"/>
              </a:rPr>
              <a:t>possible for Fall 2022: workshops “From Idea to Book,” “Collaborative Writing”</a:t>
            </a:r>
          </a:p>
        </p:txBody>
      </p:sp>
    </p:spTree>
    <p:extLst>
      <p:ext uri="{BB962C8B-B14F-4D97-AF65-F5344CB8AC3E}">
        <p14:creationId xmlns:p14="http://schemas.microsoft.com/office/powerpoint/2010/main" val="4009903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30CE-B2F9-43B9-BB49-656AC91D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oudy Old Style" panose="02020502050305020303" pitchFamily="18" charset="0"/>
              </a:rPr>
              <a:t>CFE – research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2EAC-3B08-4D13-8A35-CC504050D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US" b="1" dirty="0">
                <a:latin typeface="Goudy Old Style" panose="02020502050305020303" pitchFamily="18" charset="0"/>
              </a:rPr>
              <a:t>helping with material/financial support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coordination with RSP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special emphasis on non-STEM disciplines</a:t>
            </a:r>
          </a:p>
          <a:p>
            <a:endParaRPr lang="en-US" b="1" dirty="0"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77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30CE-B2F9-43B9-BB49-656AC91D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oudy Old Style" panose="02020502050305020303" pitchFamily="18" charset="0"/>
              </a:rPr>
              <a:t>CFE –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2EAC-3B08-4D13-8A35-CC504050D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US" b="1" dirty="0">
                <a:latin typeface="Goudy Old Style" panose="02020502050305020303" pitchFamily="18" charset="0"/>
              </a:rPr>
              <a:t>coordinating with WSU Newsroom to publicize research accomplishments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awards: beyond the Brage Golding professorship?</a:t>
            </a:r>
          </a:p>
          <a:p>
            <a:endParaRPr lang="en-US" b="1" dirty="0"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945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30CE-B2F9-43B9-BB49-656AC91D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oudy Old Style" panose="02020502050305020303" pitchFamily="18" charset="0"/>
              </a:rPr>
              <a:t>CFE –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2EAC-3B08-4D13-8A35-CC504050D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US" b="1" dirty="0">
                <a:latin typeface="Goudy Old Style" panose="02020502050305020303" pitchFamily="18" charset="0"/>
              </a:rPr>
              <a:t>bringing the fruits of our scholarship to a broader lay public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emphasis on public-facing scholarship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annual colloquia, starting with Fall 2022 WSU Research Colloquium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informal, regular gatherings: “Profs &amp; Pints”</a:t>
            </a:r>
          </a:p>
          <a:p>
            <a:endParaRPr lang="en-US" b="1" dirty="0"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9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30CE-B2F9-43B9-BB49-656AC91D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oudy Old Style" panose="02020502050305020303" pitchFamily="18" charset="0"/>
              </a:rPr>
              <a:t>We want ideas!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02EAC-3B08-4D13-8A35-CC504050D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r>
              <a:rPr lang="en-US" b="1" dirty="0">
                <a:latin typeface="Goudy Old Style" panose="02020502050305020303" pitchFamily="18" charset="0"/>
              </a:rPr>
              <a:t>Any interest in participating? A workshop you’d like to host? Ideas or recommendations to share?</a:t>
            </a:r>
          </a:p>
          <a:p>
            <a:r>
              <a:rPr lang="en-US" b="1" dirty="0">
                <a:latin typeface="Goudy Old Style" panose="02020502050305020303" pitchFamily="18" charset="0"/>
              </a:rPr>
              <a:t>Paul D. Lockhart: </a:t>
            </a:r>
            <a:r>
              <a:rPr lang="en-US" b="1" dirty="0">
                <a:latin typeface="Goudy Old Style" panose="02020502050305020303" pitchFamily="18" charset="0"/>
                <a:hlinkClick r:id="rId2"/>
              </a:rPr>
              <a:t>paul.lockhart@wright.edu</a:t>
            </a:r>
            <a:endParaRPr lang="en-US" b="1" dirty="0">
              <a:latin typeface="Goudy Old Style" panose="02020502050305020303" pitchFamily="18" charset="0"/>
            </a:endParaRPr>
          </a:p>
          <a:p>
            <a:r>
              <a:rPr lang="en-US" b="1" dirty="0">
                <a:latin typeface="Goudy Old Style" panose="02020502050305020303" pitchFamily="18" charset="0"/>
              </a:rPr>
              <a:t>023 Dunbar, TR 12:00 – 2:00pm</a:t>
            </a:r>
          </a:p>
          <a:p>
            <a:endParaRPr lang="en-US" b="1" dirty="0"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028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209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Goudy Old Style</vt:lpstr>
      <vt:lpstr>Office Theme</vt:lpstr>
      <vt:lpstr>Center for Faculty Excellence – Scholarship</vt:lpstr>
      <vt:lpstr>CFE – faculty mentoring</vt:lpstr>
      <vt:lpstr>CFE – research support</vt:lpstr>
      <vt:lpstr>CFE – recognition</vt:lpstr>
      <vt:lpstr>CFE – engagement</vt:lpstr>
      <vt:lpstr>We want ideas!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D. Lockhart</dc:creator>
  <cp:lastModifiedBy>Paul D. Lockhart</cp:lastModifiedBy>
  <cp:revision>4</cp:revision>
  <dcterms:created xsi:type="dcterms:W3CDTF">2022-03-28T00:04:15Z</dcterms:created>
  <dcterms:modified xsi:type="dcterms:W3CDTF">2022-03-28T00:37:07Z</dcterms:modified>
</cp:coreProperties>
</file>