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9"/>
  </p:normalViewPr>
  <p:slideViewPr>
    <p:cSldViewPr snapToGrid="0" snapToObjects="1">
      <p:cViewPr varScale="1">
        <p:scale>
          <a:sx n="90" d="100"/>
          <a:sy n="90" d="100"/>
        </p:scale>
        <p:origin x="232" y="6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E7A32-6F43-AC49-BC15-8B96FB7B35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6C09D1-7AC8-FF44-9FD9-58952A92B3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BE5527-6661-E142-8AEC-EDFC6E3A8BBF}"/>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53FBE256-C398-9D42-A6B5-9F1C04C2A2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EBA012-F764-D64C-9F2A-D3F7B8569EBA}"/>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3919175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7310B-87AD-184E-9462-D85FF56EE3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FDC709-053E-FD48-AC60-0F0265ECF1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537C50-48C8-174D-9A7A-4D3EC312BE71}"/>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2DDC65C8-1D16-5142-A207-8EAF01336E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CBD570-2273-384D-B6F1-82B2C637BC2E}"/>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086616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CF4958-2CA6-9E40-8762-31AEC6727C2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8B948B-0341-224B-9D14-1FFA00615F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715511-C45C-D74A-A815-B3D9596B6B6D}"/>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8760C613-5E3C-FF46-BBC8-0609B36D82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9605EB-3F47-9A45-8BD0-731BC61A5948}"/>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414413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08E9F-AF13-634A-8318-EDEF83E419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9082C8-FF09-BB45-8B24-87C30440AB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6A5630-91F8-574D-9BE8-B8D3E23549DC}"/>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4AF17510-16AB-F343-8436-1F173CAA48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9C5975-2D3D-C94D-816E-46E2AFFD5CCA}"/>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10799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EFCF4-9BC9-B34D-AE34-B9427CF0D9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C1075A-2B77-1140-BF35-4489125B1E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BA654A-7172-8345-BA93-75170605B817}"/>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2E5E2409-48E0-514B-ABB6-7EEA202021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6E51AD-DF42-5448-94A9-9351B1B39DEA}"/>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943031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64192-2A89-6044-A1F7-19A897010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1EF052-B5CB-474D-AF8B-DFC303EB60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5D653D-6E9A-3546-B552-8DE6021927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D06C27-2676-9544-BD62-03B138DB76B5}"/>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6" name="Footer Placeholder 5">
            <a:extLst>
              <a:ext uri="{FF2B5EF4-FFF2-40B4-BE49-F238E27FC236}">
                <a16:creationId xmlns:a16="http://schemas.microsoft.com/office/drawing/2014/main" id="{4A6F789E-39AA-194A-A063-6D80B87CCD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E262CE-19FE-C149-B237-A1B9405D9818}"/>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304575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1F9A7-BB4F-604D-928E-9198E87050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7EDEE08-8646-D943-A13C-D8F886C23B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D392C3-8915-6F4D-A274-A3B60B6B23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70A096-22F2-334B-B8E9-13F7CF2D01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567869-A52E-CC45-892C-4E212E36E6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F650FF-1782-4D45-BF82-01D63649FB45}"/>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8" name="Footer Placeholder 7">
            <a:extLst>
              <a:ext uri="{FF2B5EF4-FFF2-40B4-BE49-F238E27FC236}">
                <a16:creationId xmlns:a16="http://schemas.microsoft.com/office/drawing/2014/main" id="{E79BED15-9C98-8748-BA8B-C6E619283D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747FDA-1CCF-8744-9553-F630699C4DAA}"/>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646810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CE3FE-4F8D-794F-8865-77BB802991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E81831A-6355-1546-ADF3-6B0F57B14B47}"/>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4" name="Footer Placeholder 3">
            <a:extLst>
              <a:ext uri="{FF2B5EF4-FFF2-40B4-BE49-F238E27FC236}">
                <a16:creationId xmlns:a16="http://schemas.microsoft.com/office/drawing/2014/main" id="{23CC25B8-2682-9F4F-BA46-0D633EF2F1D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BE939A5-0FA8-A644-97D6-BD9FD36343F7}"/>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3173246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36E17A-FEA9-8847-A78F-2E97007C9689}"/>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3" name="Footer Placeholder 2">
            <a:extLst>
              <a:ext uri="{FF2B5EF4-FFF2-40B4-BE49-F238E27FC236}">
                <a16:creationId xmlns:a16="http://schemas.microsoft.com/office/drawing/2014/main" id="{0B1A2F56-3A92-4F43-AA46-91800D1C28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102686-263F-0346-B8AF-1319EA3ADE65}"/>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23312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B8559-A18C-2449-94CB-343A17D1E5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92FF73-79EC-0E44-9ABB-B2FD1A90B0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3B4789-9585-3D48-829A-B1594376E1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A00FEC-72F6-B04A-A43E-AA3714BBBD22}"/>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6" name="Footer Placeholder 5">
            <a:extLst>
              <a:ext uri="{FF2B5EF4-FFF2-40B4-BE49-F238E27FC236}">
                <a16:creationId xmlns:a16="http://schemas.microsoft.com/office/drawing/2014/main" id="{C891204F-D0C4-D148-BFA1-88C69D27B9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335B06-8280-AF47-92D0-BCF08B9698A1}"/>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1978615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AAEF4-9557-D54D-BB76-7A8426C303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4BC55C-8479-584B-8B17-A4847D592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8C0059-4829-1B45-9902-0ABC7C08F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C9D181-0F4F-D84C-B86E-2CDF15F8BD9A}"/>
              </a:ext>
            </a:extLst>
          </p:cNvPr>
          <p:cNvSpPr>
            <a:spLocks noGrp="1"/>
          </p:cNvSpPr>
          <p:nvPr>
            <p:ph type="dt" sz="half" idx="10"/>
          </p:nvPr>
        </p:nvSpPr>
        <p:spPr/>
        <p:txBody>
          <a:bodyPr/>
          <a:lstStyle/>
          <a:p>
            <a:fld id="{C30308A3-D8F3-414C-9771-58AAF12EC88A}" type="datetimeFigureOut">
              <a:rPr lang="en-US" smtClean="0"/>
              <a:t>3/25/22</a:t>
            </a:fld>
            <a:endParaRPr lang="en-US"/>
          </a:p>
        </p:txBody>
      </p:sp>
      <p:sp>
        <p:nvSpPr>
          <p:cNvPr id="6" name="Footer Placeholder 5">
            <a:extLst>
              <a:ext uri="{FF2B5EF4-FFF2-40B4-BE49-F238E27FC236}">
                <a16:creationId xmlns:a16="http://schemas.microsoft.com/office/drawing/2014/main" id="{A7A30DCC-6922-3342-838E-C126BAF690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3C81E9-3699-6E42-BCCA-5DE536B09F09}"/>
              </a:ext>
            </a:extLst>
          </p:cNvPr>
          <p:cNvSpPr>
            <a:spLocks noGrp="1"/>
          </p:cNvSpPr>
          <p:nvPr>
            <p:ph type="sldNum" sz="quarter" idx="12"/>
          </p:nvPr>
        </p:nvSpPr>
        <p:spPr/>
        <p:txBody>
          <a:bodyPr/>
          <a:lstStyle/>
          <a:p>
            <a:fld id="{119F0A51-9584-E24A-A72B-2375B11B3FDF}" type="slidenum">
              <a:rPr lang="en-US" smtClean="0"/>
              <a:t>‹#›</a:t>
            </a:fld>
            <a:endParaRPr lang="en-US"/>
          </a:p>
        </p:txBody>
      </p:sp>
    </p:spTree>
    <p:extLst>
      <p:ext uri="{BB962C8B-B14F-4D97-AF65-F5344CB8AC3E}">
        <p14:creationId xmlns:p14="http://schemas.microsoft.com/office/powerpoint/2010/main" val="1343234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BD49C5-4251-A04A-9B38-6C8A02AE8E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117872-AE45-D34D-B273-BB73F3EEDF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42A69E-DB2F-3748-A31C-8B4A6CE64D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0308A3-D8F3-414C-9771-58AAF12EC88A}" type="datetimeFigureOut">
              <a:rPr lang="en-US" smtClean="0"/>
              <a:t>3/25/22</a:t>
            </a:fld>
            <a:endParaRPr lang="en-US"/>
          </a:p>
        </p:txBody>
      </p:sp>
      <p:sp>
        <p:nvSpPr>
          <p:cNvPr id="5" name="Footer Placeholder 4">
            <a:extLst>
              <a:ext uri="{FF2B5EF4-FFF2-40B4-BE49-F238E27FC236}">
                <a16:creationId xmlns:a16="http://schemas.microsoft.com/office/drawing/2014/main" id="{BA601A3C-EA4B-6B49-80F6-53755032F2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6F1A6B-E859-FA4E-AD9F-84E1E5631F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F0A51-9584-E24A-A72B-2375B11B3FDF}" type="slidenum">
              <a:rPr lang="en-US" smtClean="0"/>
              <a:t>‹#›</a:t>
            </a:fld>
            <a:endParaRPr lang="en-US"/>
          </a:p>
        </p:txBody>
      </p:sp>
    </p:spTree>
    <p:extLst>
      <p:ext uri="{BB962C8B-B14F-4D97-AF65-F5344CB8AC3E}">
        <p14:creationId xmlns:p14="http://schemas.microsoft.com/office/powerpoint/2010/main" val="1226094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wikipedia.org/wiki/Wright_State_Raider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Peggy.Kelly@wright.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3BFC58F-5EFD-DF4C-9952-44D848C893F0}"/>
              </a:ext>
            </a:extLst>
          </p:cNvPr>
          <p:cNvPicPr>
            <a:picLocks noChangeAspect="1"/>
          </p:cNvPicPr>
          <p:nvPr/>
        </p:nvPicPr>
        <p:blipFill>
          <a:blip r:embed="rId2">
            <a:alphaModFix amt="19000"/>
            <a:extLst>
              <a:ext uri="{837473B0-CC2E-450A-ABE3-18F120FF3D39}">
                <a1611:picAttrSrcUrl xmlns:a1611="http://schemas.microsoft.com/office/drawing/2016/11/main" r:id="rId3"/>
              </a:ext>
            </a:extLst>
          </a:blip>
          <a:stretch>
            <a:fillRect/>
          </a:stretch>
        </p:blipFill>
        <p:spPr>
          <a:xfrm>
            <a:off x="1951925" y="85744"/>
            <a:ext cx="8288150" cy="6340435"/>
          </a:xfrm>
          <a:prstGeom prst="rect">
            <a:avLst/>
          </a:prstGeom>
        </p:spPr>
      </p:pic>
      <p:sp>
        <p:nvSpPr>
          <p:cNvPr id="2" name="Title 1">
            <a:extLst>
              <a:ext uri="{FF2B5EF4-FFF2-40B4-BE49-F238E27FC236}">
                <a16:creationId xmlns:a16="http://schemas.microsoft.com/office/drawing/2014/main" id="{9A210A6F-1E0E-1D4E-BCF7-EBA0C7ED1928}"/>
              </a:ext>
            </a:extLst>
          </p:cNvPr>
          <p:cNvSpPr>
            <a:spLocks noGrp="1"/>
          </p:cNvSpPr>
          <p:nvPr>
            <p:ph type="ctrTitle"/>
          </p:nvPr>
        </p:nvSpPr>
        <p:spPr/>
        <p:txBody>
          <a:bodyPr/>
          <a:lstStyle/>
          <a:p>
            <a:r>
              <a:rPr lang="en-US" dirty="0"/>
              <a:t>Center for Faculty Excellence</a:t>
            </a:r>
          </a:p>
        </p:txBody>
      </p:sp>
      <p:sp>
        <p:nvSpPr>
          <p:cNvPr id="3" name="Subtitle 2">
            <a:extLst>
              <a:ext uri="{FF2B5EF4-FFF2-40B4-BE49-F238E27FC236}">
                <a16:creationId xmlns:a16="http://schemas.microsoft.com/office/drawing/2014/main" id="{2E6CEBFA-642E-0549-B685-44F2CB7B6186}"/>
              </a:ext>
            </a:extLst>
          </p:cNvPr>
          <p:cNvSpPr>
            <a:spLocks noGrp="1"/>
          </p:cNvSpPr>
          <p:nvPr>
            <p:ph type="subTitle" idx="1"/>
          </p:nvPr>
        </p:nvSpPr>
        <p:spPr/>
        <p:txBody>
          <a:bodyPr/>
          <a:lstStyle/>
          <a:p>
            <a:r>
              <a:rPr lang="en-US" dirty="0"/>
              <a:t>Fellow for Pedagogy</a:t>
            </a:r>
          </a:p>
          <a:p>
            <a:r>
              <a:rPr lang="en-US" dirty="0"/>
              <a:t>Peggy Kelly</a:t>
            </a:r>
          </a:p>
        </p:txBody>
      </p:sp>
    </p:spTree>
    <p:extLst>
      <p:ext uri="{BB962C8B-B14F-4D97-AF65-F5344CB8AC3E}">
        <p14:creationId xmlns:p14="http://schemas.microsoft.com/office/powerpoint/2010/main" val="1853190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E48D7-2B23-9D46-92A7-12E7A317AA43}"/>
              </a:ext>
            </a:extLst>
          </p:cNvPr>
          <p:cNvSpPr>
            <a:spLocks noGrp="1"/>
          </p:cNvSpPr>
          <p:nvPr>
            <p:ph type="title"/>
          </p:nvPr>
        </p:nvSpPr>
        <p:spPr>
          <a:xfrm>
            <a:off x="266700" y="0"/>
            <a:ext cx="10515600" cy="1325563"/>
          </a:xfrm>
        </p:spPr>
        <p:txBody>
          <a:bodyPr/>
          <a:lstStyle/>
          <a:p>
            <a:r>
              <a:rPr lang="en-US" dirty="0"/>
              <a:t>This Spring</a:t>
            </a:r>
          </a:p>
        </p:txBody>
      </p:sp>
      <p:sp>
        <p:nvSpPr>
          <p:cNvPr id="3" name="Content Placeholder 2">
            <a:extLst>
              <a:ext uri="{FF2B5EF4-FFF2-40B4-BE49-F238E27FC236}">
                <a16:creationId xmlns:a16="http://schemas.microsoft.com/office/drawing/2014/main" id="{851F21F2-61B1-194D-8B3C-1AAECAE27AC0}"/>
              </a:ext>
            </a:extLst>
          </p:cNvPr>
          <p:cNvSpPr>
            <a:spLocks noGrp="1"/>
          </p:cNvSpPr>
          <p:nvPr>
            <p:ph idx="1"/>
          </p:nvPr>
        </p:nvSpPr>
        <p:spPr>
          <a:xfrm>
            <a:off x="838200" y="1100138"/>
            <a:ext cx="10515600" cy="5614987"/>
          </a:xfrm>
        </p:spPr>
        <p:txBody>
          <a:bodyPr>
            <a:normAutofit lnSpcReduction="10000"/>
          </a:bodyPr>
          <a:lstStyle/>
          <a:p>
            <a:r>
              <a:rPr lang="en-US" dirty="0"/>
              <a:t>Teaching Enhancement Grants for two groups (addressing diversity and inclusion)</a:t>
            </a:r>
          </a:p>
          <a:p>
            <a:pPr lvl="1"/>
            <a:r>
              <a:rPr lang="en-US" dirty="0"/>
              <a:t>Diversify current Music curriculum by programing wind and percussion repertoire composed by Black American composers. Also, further increase diversity and anti-racism awareness by inviting a black conductor and music educator to be the featured Conductor for the WSU Honor Band Festival </a:t>
            </a:r>
          </a:p>
          <a:p>
            <a:pPr lvl="1"/>
            <a:r>
              <a:rPr lang="en-US" dirty="0"/>
              <a:t>Student physicians will not only learn skills to benefit individual patients, but will have the tools to make institutional and system changes, furthering their professional development and preparing them to become the socially conscious physicians that Wright State University </a:t>
            </a:r>
            <a:r>
              <a:rPr lang="en-US" dirty="0" err="1"/>
              <a:t>Boonshoft</a:t>
            </a:r>
            <a:r>
              <a:rPr lang="en-US" dirty="0"/>
              <a:t> School of Medicine has been known to inspire.</a:t>
            </a:r>
          </a:p>
          <a:p>
            <a:endParaRPr lang="en-US" dirty="0"/>
          </a:p>
          <a:p>
            <a:r>
              <a:rPr lang="en-US" dirty="0"/>
              <a:t>Reaching out to former partners in educational technology (</a:t>
            </a:r>
            <a:r>
              <a:rPr lang="en-US" dirty="0" err="1"/>
              <a:t>CaTS</a:t>
            </a:r>
            <a:r>
              <a:rPr lang="en-US" dirty="0"/>
              <a:t>-IT, WSU Online</a:t>
            </a:r>
            <a:r>
              <a:rPr lang="en-US"/>
              <a:t>, etc.) </a:t>
            </a:r>
            <a:r>
              <a:rPr lang="en-US" dirty="0"/>
              <a:t>to develop a partnership that works given more limited resources</a:t>
            </a:r>
          </a:p>
          <a:p>
            <a:pPr marL="45720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3657167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C2017-5E80-3F43-9F85-C8724977C01B}"/>
              </a:ext>
            </a:extLst>
          </p:cNvPr>
          <p:cNvSpPr>
            <a:spLocks noGrp="1"/>
          </p:cNvSpPr>
          <p:nvPr>
            <p:ph type="title"/>
          </p:nvPr>
        </p:nvSpPr>
        <p:spPr>
          <a:xfrm>
            <a:off x="109538" y="0"/>
            <a:ext cx="10515600" cy="1325563"/>
          </a:xfrm>
        </p:spPr>
        <p:txBody>
          <a:bodyPr/>
          <a:lstStyle/>
          <a:p>
            <a:r>
              <a:rPr lang="en-US" dirty="0"/>
              <a:t>For Fall:</a:t>
            </a:r>
          </a:p>
        </p:txBody>
      </p:sp>
      <p:sp>
        <p:nvSpPr>
          <p:cNvPr id="3" name="Content Placeholder 2">
            <a:extLst>
              <a:ext uri="{FF2B5EF4-FFF2-40B4-BE49-F238E27FC236}">
                <a16:creationId xmlns:a16="http://schemas.microsoft.com/office/drawing/2014/main" id="{CBE6C8CA-7367-F647-A461-630C574FD65F}"/>
              </a:ext>
            </a:extLst>
          </p:cNvPr>
          <p:cNvSpPr>
            <a:spLocks noGrp="1"/>
          </p:cNvSpPr>
          <p:nvPr>
            <p:ph idx="1"/>
          </p:nvPr>
        </p:nvSpPr>
        <p:spPr>
          <a:xfrm>
            <a:off x="838200" y="1325563"/>
            <a:ext cx="10515600" cy="4851400"/>
          </a:xfrm>
        </p:spPr>
        <p:txBody>
          <a:bodyPr/>
          <a:lstStyle/>
          <a:p>
            <a:r>
              <a:rPr lang="en-US" dirty="0"/>
              <a:t>Teaching for Student Success Symposium sometime the week before fall semester begins (August 15-19). More details to follow</a:t>
            </a:r>
          </a:p>
          <a:p>
            <a:endParaRPr lang="en-US" dirty="0"/>
          </a:p>
          <a:p>
            <a:r>
              <a:rPr lang="en-US" dirty="0"/>
              <a:t>Connect with university faculty for teaching needs and resources. Please let me know of needs or areas of expertise that you have or know about so that we can continue to grow as teachers.</a:t>
            </a:r>
          </a:p>
          <a:p>
            <a:endParaRPr lang="en-US" dirty="0"/>
          </a:p>
          <a:p>
            <a:endParaRPr lang="en-US" dirty="0"/>
          </a:p>
          <a:p>
            <a:pPr marL="0" indent="0" algn="ctr">
              <a:buNone/>
            </a:pPr>
            <a:r>
              <a:rPr lang="en-US" dirty="0">
                <a:hlinkClick r:id="rId2"/>
              </a:rPr>
              <a:t>Peggy.Kelly@wright.edu</a:t>
            </a:r>
            <a:r>
              <a:rPr lang="en-US" dirty="0"/>
              <a:t> </a:t>
            </a:r>
          </a:p>
        </p:txBody>
      </p:sp>
    </p:spTree>
    <p:extLst>
      <p:ext uri="{BB962C8B-B14F-4D97-AF65-F5344CB8AC3E}">
        <p14:creationId xmlns:p14="http://schemas.microsoft.com/office/powerpoint/2010/main" val="3699698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209</Words>
  <Application>Microsoft Macintosh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Center for Faculty Excellence</vt:lpstr>
      <vt:lpstr>This Spring</vt:lpstr>
      <vt:lpstr>For Fall: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Center for Faculty Excellence</dc:title>
  <dc:creator>Kelly, Peggy Ann</dc:creator>
  <cp:lastModifiedBy>Kelly, Peggy Ann</cp:lastModifiedBy>
  <cp:revision>3</cp:revision>
  <dcterms:created xsi:type="dcterms:W3CDTF">2022-03-25T16:29:22Z</dcterms:created>
  <dcterms:modified xsi:type="dcterms:W3CDTF">2022-03-25T17:13:06Z</dcterms:modified>
</cp:coreProperties>
</file>