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13"/>
  </p:notesMasterIdLst>
  <p:sldIdLst>
    <p:sldId id="286" r:id="rId3"/>
    <p:sldId id="327" r:id="rId4"/>
    <p:sldId id="328" r:id="rId5"/>
    <p:sldId id="656" r:id="rId6"/>
    <p:sldId id="329" r:id="rId7"/>
    <p:sldId id="651" r:id="rId8"/>
    <p:sldId id="325" r:id="rId9"/>
    <p:sldId id="654" r:id="rId10"/>
    <p:sldId id="332" r:id="rId11"/>
    <p:sldId id="65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11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CB420-E175-D24A-BDD0-95D71B2AB6FF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9C907-32A5-7941-8FAA-262E8182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1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1694E-3B0C-F046-88D1-8905A4DC79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86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2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57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1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8636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5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62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1694E-3B0C-F046-88D1-8905A4DC79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02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1694E-3B0C-F046-88D1-8905A4DC79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54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9C907-32A5-7941-8FAA-262E818293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68376"/>
            <a:ext cx="10972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2415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C3BD2BA-2883-FD40-805C-007EC2993B74}" type="datetimeFigureOut">
              <a:rPr lang="en-US" smtClean="0"/>
              <a:pPr/>
              <a:t>5/3/22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350AA8-8DCB-AE4B-9C05-A61ED8CA6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4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3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78745"/>
            <a:ext cx="4011084" cy="1619513"/>
          </a:xfrm>
        </p:spPr>
        <p:txBody>
          <a:bodyPr anchor="b">
            <a:noAutofit/>
          </a:bodyPr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67705"/>
            <a:ext cx="6815667" cy="5050871"/>
          </a:xfr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598258"/>
            <a:ext cx="4011084" cy="3520318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2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014069"/>
            <a:ext cx="7315200" cy="3713506"/>
          </a:xfr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853019"/>
            <a:ext cx="109728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130457"/>
            <a:ext cx="10972800" cy="4087464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0251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042501"/>
            <a:ext cx="2743200" cy="5083662"/>
          </a:xfrm>
        </p:spPr>
        <p:txBody>
          <a:bodyPr vert="eaVert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042501"/>
            <a:ext cx="8026400" cy="5083662"/>
          </a:xfr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2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C3BD2BA-2883-FD40-805C-007EC2993B74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350AA8-8DCB-AE4B-9C05-A61ED8CA68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09600" y="1809520"/>
            <a:ext cx="109728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3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C3BD2BA-2883-FD40-805C-007EC2993B74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350AA8-8DCB-AE4B-9C05-A61ED8CA68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8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30426"/>
            <a:ext cx="10972800" cy="1470025"/>
          </a:xfrm>
        </p:spPr>
        <p:txBody>
          <a:bodyPr/>
          <a:lstStyle>
            <a:lvl1pPr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0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0520"/>
            <a:ext cx="109728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27957"/>
            <a:ext cx="10972800" cy="4131141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2130426"/>
            <a:ext cx="10668000" cy="1470025"/>
          </a:xfrm>
        </p:spPr>
        <p:txBody>
          <a:bodyPr/>
          <a:lstStyle>
            <a:lvl1pPr algn="l"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360045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7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27957"/>
            <a:ext cx="5384800" cy="4131141"/>
          </a:xfr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27957"/>
            <a:ext cx="5384800" cy="4131141"/>
          </a:xfr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847640"/>
            <a:ext cx="109728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44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7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776876"/>
            <a:ext cx="5386917" cy="3482223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137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776876"/>
            <a:ext cx="5389033" cy="3482223"/>
          </a:xfr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850520"/>
            <a:ext cx="109728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29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850520"/>
            <a:ext cx="10972800" cy="1143000"/>
          </a:xfr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657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D2BA-2883-FD40-805C-007EC2993B74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50AA8-8DCB-AE4B-9C05-A61ED8CA68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owerpoint-0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2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owerpoint-0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0046" y="2007466"/>
            <a:ext cx="6864928" cy="147002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President’s Report</a:t>
            </a:r>
            <a:br>
              <a:rPr lang="en-US" dirty="0"/>
            </a:br>
            <a:r>
              <a:rPr lang="en-US" dirty="0"/>
              <a:t>Board of Trustees</a:t>
            </a:r>
            <a:br>
              <a:rPr lang="en-US" dirty="0"/>
            </a:br>
            <a:r>
              <a:rPr lang="en-US" dirty="0"/>
              <a:t>April 29,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2FE1E-5323-6E41-86C1-BBC99C159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37" y="400749"/>
            <a:ext cx="3975236" cy="59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9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7EDC9-586B-477B-373D-AC82FB0E9732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School Spirit</a:t>
            </a:r>
          </a:p>
        </p:txBody>
      </p:sp>
      <p:pic>
        <p:nvPicPr>
          <p:cNvPr id="8" name="Picture 7" descr="A crowd of people at an outdoor market&#10;&#10;Description automatically generated with medium confidence">
            <a:extLst>
              <a:ext uri="{FF2B5EF4-FFF2-40B4-BE49-F238E27FC236}">
                <a16:creationId xmlns:a16="http://schemas.microsoft.com/office/drawing/2014/main" id="{0B524A66-C5A9-C785-CE66-D4B0B5940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7" b="13333"/>
          <a:stretch/>
        </p:blipFill>
        <p:spPr>
          <a:xfrm>
            <a:off x="0" y="1251812"/>
            <a:ext cx="12192000" cy="54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1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earing a green sweater&#10;&#10;Description automatically generated with low confidence">
            <a:extLst>
              <a:ext uri="{FF2B5EF4-FFF2-40B4-BE49-F238E27FC236}">
                <a16:creationId xmlns:a16="http://schemas.microsoft.com/office/drawing/2014/main" id="{2E748AB4-73A0-E70A-29C4-120B2391F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38155" y="1980249"/>
            <a:ext cx="3257160" cy="469782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B4D028-B9E2-84FB-0877-24C0BEC4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Provost – Dr. Amy Thompson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36D65-ECE5-B692-3FE2-F595B0FFE082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1372216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2451-01FC-5C3C-D49E-1C06CA1E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Faces in Leadership</a:t>
            </a:r>
          </a:p>
        </p:txBody>
      </p:sp>
      <p:pic>
        <p:nvPicPr>
          <p:cNvPr id="5" name="Content Placeholder 4" descr="A person with a beard and mustache&#10;&#10;Description automatically generated with low confidence">
            <a:extLst>
              <a:ext uri="{FF2B5EF4-FFF2-40B4-BE49-F238E27FC236}">
                <a16:creationId xmlns:a16="http://schemas.microsoft.com/office/drawing/2014/main" id="{D82C8339-8636-5440-D84A-78032C521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8946" y="1948992"/>
            <a:ext cx="3011888" cy="40337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19579-71F4-667F-8569-8A6B75F53A5D}"/>
              </a:ext>
            </a:extLst>
          </p:cNvPr>
          <p:cNvSpPr txBox="1"/>
          <p:nvPr/>
        </p:nvSpPr>
        <p:spPr>
          <a:xfrm>
            <a:off x="6319538" y="6074333"/>
            <a:ext cx="4938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Dean College of Liberal Arts</a:t>
            </a:r>
          </a:p>
          <a:p>
            <a:pPr algn="ctr"/>
            <a:r>
              <a:rPr lang="en-US" sz="2000" b="1" dirty="0"/>
              <a:t>Dr. Gary Schmidt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C7CDF-9071-365D-5E93-B7B59EE78A9E}"/>
              </a:ext>
            </a:extLst>
          </p:cNvPr>
          <p:cNvSpPr txBox="1"/>
          <p:nvPr/>
        </p:nvSpPr>
        <p:spPr>
          <a:xfrm>
            <a:off x="1321276" y="5968130"/>
            <a:ext cx="3866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University Registrar</a:t>
            </a:r>
          </a:p>
          <a:p>
            <a:pPr algn="ctr"/>
            <a:r>
              <a:rPr lang="en-US" sz="2000" b="1" dirty="0"/>
              <a:t>Dr. Lisa Runyan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CC6C8-DFB7-E89B-E0BF-C716618ED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09" y="1947250"/>
            <a:ext cx="2872057" cy="4020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D6EC55-8343-6171-3EAC-A470B8BA8228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43106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, person, computer, lap&#10;&#10;Description automatically generated">
            <a:extLst>
              <a:ext uri="{FF2B5EF4-FFF2-40B4-BE49-F238E27FC236}">
                <a16:creationId xmlns:a16="http://schemas.microsoft.com/office/drawing/2014/main" id="{18EFFEA5-8D2F-6830-3D0D-5B8247BC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46" y="1549387"/>
            <a:ext cx="3052805" cy="4465297"/>
          </a:xfrm>
          <a:prstGeom prst="rect">
            <a:avLst/>
          </a:prstGeom>
        </p:spPr>
      </p:pic>
      <p:pic>
        <p:nvPicPr>
          <p:cNvPr id="7" name="Picture 6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A3DA911B-5665-D50A-AD77-D3C366D94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19" y="1811663"/>
            <a:ext cx="3650735" cy="3650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CD19F4-F4BB-C25F-E889-CA68960871A6}"/>
              </a:ext>
            </a:extLst>
          </p:cNvPr>
          <p:cNvSpPr txBox="1"/>
          <p:nvPr/>
        </p:nvSpPr>
        <p:spPr>
          <a:xfrm>
            <a:off x="7922054" y="2411808"/>
            <a:ext cx="4305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Matthew Sherwood</a:t>
            </a:r>
          </a:p>
          <a:p>
            <a:pPr algn="ctr"/>
            <a:r>
              <a:rPr lang="en-US" dirty="0"/>
              <a:t>Director of the Center of Neuroimaging and Neuro-Evaluation of Cognitive Technologies</a:t>
            </a:r>
          </a:p>
        </p:txBody>
      </p:sp>
      <p:pic>
        <p:nvPicPr>
          <p:cNvPr id="12" name="Picture 11" descr="A picture containing indoor, floor, ceiling, toilet&#10;&#10;Description automatically generated">
            <a:extLst>
              <a:ext uri="{FF2B5EF4-FFF2-40B4-BE49-F238E27FC236}">
                <a16:creationId xmlns:a16="http://schemas.microsoft.com/office/drawing/2014/main" id="{852C6F43-E757-FE9B-745D-CD5884910B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77"/>
          <a:stretch/>
        </p:blipFill>
        <p:spPr>
          <a:xfrm>
            <a:off x="8062784" y="3917804"/>
            <a:ext cx="4024184" cy="2817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F9E426-72E2-393C-F5DF-5029F2A1FBD3}"/>
              </a:ext>
            </a:extLst>
          </p:cNvPr>
          <p:cNvSpPr txBox="1"/>
          <p:nvPr/>
        </p:nvSpPr>
        <p:spPr>
          <a:xfrm>
            <a:off x="404339" y="6038686"/>
            <a:ext cx="34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Nella Ludlow</a:t>
            </a:r>
          </a:p>
          <a:p>
            <a:pPr algn="ctr"/>
            <a:r>
              <a:rPr lang="en-US" dirty="0"/>
              <a:t>Quantum Computing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3358D1-AB4E-F319-5BDA-121C0AD917BF}"/>
              </a:ext>
            </a:extLst>
          </p:cNvPr>
          <p:cNvSpPr txBox="1"/>
          <p:nvPr/>
        </p:nvSpPr>
        <p:spPr>
          <a:xfrm>
            <a:off x="6268995" y="0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495070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7D284B-CA8B-CCBC-7552-9E8D3B57F62E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Recruitment</a:t>
            </a:r>
          </a:p>
        </p:txBody>
      </p:sp>
      <p:pic>
        <p:nvPicPr>
          <p:cNvPr id="6" name="Picture 5" descr="A picture containing person, player, outdoor, sport&#10;&#10;Description automatically generated">
            <a:extLst>
              <a:ext uri="{FF2B5EF4-FFF2-40B4-BE49-F238E27FC236}">
                <a16:creationId xmlns:a16="http://schemas.microsoft.com/office/drawing/2014/main" id="{2308ED67-0893-C963-C218-2A3488E2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61" y="1039677"/>
            <a:ext cx="5677522" cy="2740193"/>
          </a:xfrm>
          <a:prstGeom prst="rect">
            <a:avLst/>
          </a:prstGeom>
        </p:spPr>
      </p:pic>
      <p:pic>
        <p:nvPicPr>
          <p:cNvPr id="12" name="Picture 11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9AEACF47-7AA3-6E10-39C9-9CDD3E34E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87" b="19279"/>
          <a:stretch/>
        </p:blipFill>
        <p:spPr>
          <a:xfrm>
            <a:off x="110467" y="4097913"/>
            <a:ext cx="6140153" cy="2532814"/>
          </a:xfrm>
          <a:prstGeom prst="rect">
            <a:avLst/>
          </a:prstGeom>
        </p:spPr>
      </p:pic>
      <p:pic>
        <p:nvPicPr>
          <p:cNvPr id="3" name="Picture 2" descr="A group of people standing around a stage&#10;&#10;Description automatically generated with low confidence">
            <a:extLst>
              <a:ext uri="{FF2B5EF4-FFF2-40B4-BE49-F238E27FC236}">
                <a16:creationId xmlns:a16="http://schemas.microsoft.com/office/drawing/2014/main" id="{76C19B19-DD50-6A6F-3288-5026F1E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20" b="11823"/>
          <a:stretch/>
        </p:blipFill>
        <p:spPr>
          <a:xfrm>
            <a:off x="7236995" y="2032035"/>
            <a:ext cx="4069492" cy="2379328"/>
          </a:xfrm>
          <a:prstGeom prst="rect">
            <a:avLst/>
          </a:prstGeom>
        </p:spPr>
      </p:pic>
      <p:pic>
        <p:nvPicPr>
          <p:cNvPr id="7" name="Picture 6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0B6E7BF4-0577-020B-D8A5-72967B6143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73" b="18378"/>
          <a:stretch/>
        </p:blipFill>
        <p:spPr>
          <a:xfrm>
            <a:off x="6351483" y="4652253"/>
            <a:ext cx="5840517" cy="2130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D41C12-DEF0-F484-5B68-7E6E139D7D7D}"/>
              </a:ext>
            </a:extLst>
          </p:cNvPr>
          <p:cNvSpPr txBox="1"/>
          <p:nvPr/>
        </p:nvSpPr>
        <p:spPr>
          <a:xfrm>
            <a:off x="6845644" y="1226512"/>
            <a:ext cx="5053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🎼</a:t>
            </a:r>
            <a:r>
              <a:rPr lang="en-US" sz="3200" b="1" dirty="0">
                <a:latin typeface="Comic Sans MS" panose="030F0902030302020204" pitchFamily="66" charset="0"/>
              </a:rPr>
              <a:t>School of Music </a:t>
            </a:r>
            <a:r>
              <a:rPr lang="en-US" sz="3200" b="1" dirty="0"/>
              <a:t>🎼</a:t>
            </a:r>
          </a:p>
        </p:txBody>
      </p:sp>
    </p:spTree>
    <p:extLst>
      <p:ext uri="{BB962C8B-B14F-4D97-AF65-F5344CB8AC3E}">
        <p14:creationId xmlns:p14="http://schemas.microsoft.com/office/powerpoint/2010/main" val="324024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AEF45-649E-4D2C-BDD3-DAFCA6B21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224" y="5956075"/>
            <a:ext cx="2358656" cy="67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891330-0F65-49CA-9A89-5CF34389A3C4}"/>
              </a:ext>
            </a:extLst>
          </p:cNvPr>
          <p:cNvSpPr/>
          <p:nvPr/>
        </p:nvSpPr>
        <p:spPr>
          <a:xfrm>
            <a:off x="1125168" y="1065963"/>
            <a:ext cx="10581232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rgbClr val="026937"/>
                </a:solidFill>
                <a:latin typeface="Arial"/>
                <a:ea typeface="+mj-ea"/>
                <a:cs typeface="Arial"/>
              </a:rPr>
              <a:t>Take Flight Program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C0865-2BF2-42DA-AE69-9C31D579A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392" y="2356140"/>
            <a:ext cx="4698045" cy="31900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658E9E-F0EF-4BAC-82D9-CF15DDDD6A5A}"/>
              </a:ext>
            </a:extLst>
          </p:cNvPr>
          <p:cNvSpPr/>
          <p:nvPr/>
        </p:nvSpPr>
        <p:spPr>
          <a:xfrm>
            <a:off x="148281" y="2106563"/>
            <a:ext cx="54835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E2D29"/>
                </a:solidFill>
                <a:latin typeface="Roboto"/>
              </a:rPr>
              <a:t>Fee waiver for summer orientation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E2D29"/>
                </a:solidFill>
                <a:latin typeface="Roboto"/>
              </a:rPr>
              <a:t>Dell Latitude Laptop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E2D29"/>
                </a:solidFill>
                <a:latin typeface="Roboto"/>
              </a:rPr>
              <a:t>$100 in textbook vouchers each academic year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E2D29"/>
                </a:solidFill>
                <a:latin typeface="Roboto"/>
              </a:rPr>
              <a:t>Dedicated student success coach, academic advisor, and career consultant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E2D29"/>
                </a:solidFill>
                <a:latin typeface="Roboto"/>
              </a:rPr>
              <a:t>Special workshops related to internships, research opportunities, and career development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E2D29"/>
                </a:solidFill>
                <a:latin typeface="Roboto"/>
              </a:rPr>
              <a:t>On-campus employment through the Federal Work-Study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D032D-63CE-725A-667C-45CBF0D84049}"/>
              </a:ext>
            </a:extLst>
          </p:cNvPr>
          <p:cNvSpPr txBox="1"/>
          <p:nvPr/>
        </p:nvSpPr>
        <p:spPr>
          <a:xfrm>
            <a:off x="6415784" y="128020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2728965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7131D6-48AB-C74E-AB77-C234FD16E3B0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Bragging Rights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366739-801B-3D19-E76A-E3A75E93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9" y="929330"/>
            <a:ext cx="5405721" cy="2851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A3E3A-ACCB-958F-38EC-DCA5B3052B1A}"/>
              </a:ext>
            </a:extLst>
          </p:cNvPr>
          <p:cNvSpPr txBox="1"/>
          <p:nvPr/>
        </p:nvSpPr>
        <p:spPr>
          <a:xfrm>
            <a:off x="93188" y="3781167"/>
            <a:ext cx="540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WSU Model UN Named Outstanding Delegation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F0260C-B2B1-616D-6CC1-05841552B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646" y="3249082"/>
            <a:ext cx="6295354" cy="3482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D3DCE-942F-1174-FEEC-AAE81F18FE37}"/>
              </a:ext>
            </a:extLst>
          </p:cNvPr>
          <p:cNvSpPr txBox="1"/>
          <p:nvPr/>
        </p:nvSpPr>
        <p:spPr>
          <a:xfrm>
            <a:off x="6987309" y="2418085"/>
            <a:ext cx="500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Miracle Makers Raise Over $32K</a:t>
            </a:r>
          </a:p>
          <a:p>
            <a:pPr algn="r"/>
            <a:r>
              <a:rPr lang="en-US" sz="2400" dirty="0"/>
              <a:t> for Dayton Children’s Hospital</a:t>
            </a:r>
          </a:p>
        </p:txBody>
      </p:sp>
    </p:spTree>
    <p:extLst>
      <p:ext uri="{BB962C8B-B14F-4D97-AF65-F5344CB8AC3E}">
        <p14:creationId xmlns:p14="http://schemas.microsoft.com/office/powerpoint/2010/main" val="300042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47131D6-48AB-C74E-AB77-C234FD16E3B0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Bragging Rights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8BB256-FAD5-AEF0-0DE0-E82C2617F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925"/>
            <a:ext cx="5636877" cy="3170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E149F-CFD5-B9D4-2AB1-994082F45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579"/>
          <a:stretch/>
        </p:blipFill>
        <p:spPr>
          <a:xfrm>
            <a:off x="5758006" y="836925"/>
            <a:ext cx="6359612" cy="3314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690B7-D97E-ADB9-8E37-6192F3FD289B}"/>
              </a:ext>
            </a:extLst>
          </p:cNvPr>
          <p:cNvSpPr txBox="1"/>
          <p:nvPr/>
        </p:nvSpPr>
        <p:spPr>
          <a:xfrm>
            <a:off x="214184" y="3952542"/>
            <a:ext cx="4801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 League Champions</a:t>
            </a:r>
          </a:p>
          <a:p>
            <a:r>
              <a:rPr lang="en-US" dirty="0"/>
              <a:t>Men’s Basketball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066678-53DF-DB18-A252-5E94E2B43E55}"/>
              </a:ext>
            </a:extLst>
          </p:cNvPr>
          <p:cNvSpPr txBox="1"/>
          <p:nvPr/>
        </p:nvSpPr>
        <p:spPr>
          <a:xfrm>
            <a:off x="7390714" y="4151870"/>
            <a:ext cx="4801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Horizon League Champions</a:t>
            </a:r>
          </a:p>
          <a:p>
            <a:pPr algn="r"/>
            <a:r>
              <a:rPr lang="en-US" dirty="0"/>
              <a:t>Men’s Golf</a:t>
            </a:r>
          </a:p>
          <a:p>
            <a:pPr algn="r"/>
            <a:endParaRPr lang="en-US" dirty="0"/>
          </a:p>
        </p:txBody>
      </p:sp>
      <p:pic>
        <p:nvPicPr>
          <p:cNvPr id="13" name="Picture 12" descr="A group of men wearing medals&#10;&#10;Description automatically generated with medium confidence">
            <a:extLst>
              <a:ext uri="{FF2B5EF4-FFF2-40B4-BE49-F238E27FC236}">
                <a16:creationId xmlns:a16="http://schemas.microsoft.com/office/drawing/2014/main" id="{DDFB4B5A-C9C4-A95F-180D-F3E3C3717D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" t="5039" r="-215" b="9463"/>
          <a:stretch/>
        </p:blipFill>
        <p:spPr>
          <a:xfrm>
            <a:off x="3240594" y="3727554"/>
            <a:ext cx="4292288" cy="3130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4BE207-94BF-5F29-60E6-7FD7F19B065C}"/>
              </a:ext>
            </a:extLst>
          </p:cNvPr>
          <p:cNvSpPr txBox="1"/>
          <p:nvPr/>
        </p:nvSpPr>
        <p:spPr>
          <a:xfrm>
            <a:off x="7461865" y="6211669"/>
            <a:ext cx="3311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Men’s Club Bowling</a:t>
            </a:r>
          </a:p>
          <a:p>
            <a:r>
              <a:rPr lang="en-US" dirty="0"/>
              <a:t>National Champions</a:t>
            </a:r>
          </a:p>
        </p:txBody>
      </p:sp>
    </p:spTree>
    <p:extLst>
      <p:ext uri="{BB962C8B-B14F-4D97-AF65-F5344CB8AC3E}">
        <p14:creationId xmlns:p14="http://schemas.microsoft.com/office/powerpoint/2010/main" val="243923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EDB74-1BA9-F0B0-F8F1-2DEDF93B4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879" y="1221427"/>
            <a:ext cx="3815874" cy="2498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B5FDF-C725-09CB-DEA2-90EEF78C76DD}"/>
              </a:ext>
            </a:extLst>
          </p:cNvPr>
          <p:cNvSpPr txBox="1"/>
          <p:nvPr/>
        </p:nvSpPr>
        <p:spPr>
          <a:xfrm>
            <a:off x="6096000" y="75304"/>
            <a:ext cx="5683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F0502020204030204" pitchFamily="34" charset="0"/>
                <a:ea typeface="+mn-ea"/>
                <a:cs typeface="Bodoni MT" panose="020F0502020204030204" pitchFamily="34" charset="0"/>
              </a:rPr>
              <a:t>March Madness School Spirit</a:t>
            </a:r>
          </a:p>
        </p:txBody>
      </p:sp>
      <p:pic>
        <p:nvPicPr>
          <p:cNvPr id="6" name="Picture 5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C9613D91-22F2-1914-454F-8974628CF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82"/>
          <a:stretch/>
        </p:blipFill>
        <p:spPr>
          <a:xfrm>
            <a:off x="107679" y="1101927"/>
            <a:ext cx="4787424" cy="2557850"/>
          </a:xfrm>
          <a:prstGeom prst="rect">
            <a:avLst/>
          </a:prstGeom>
        </p:spPr>
      </p:pic>
      <p:pic>
        <p:nvPicPr>
          <p:cNvPr id="8" name="Picture 7" descr="A large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40201A82-C26D-4231-6CB2-0C64F68DF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9" y="3872056"/>
            <a:ext cx="4268052" cy="2846257"/>
          </a:xfrm>
          <a:prstGeom prst="rect">
            <a:avLst/>
          </a:prstGeom>
        </p:spPr>
      </p:pic>
      <p:pic>
        <p:nvPicPr>
          <p:cNvPr id="10" name="Picture 9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AD9201A8-37DD-44F4-C0BA-40C3DE69C9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71" t="18170" r="35936" b="16348"/>
          <a:stretch/>
        </p:blipFill>
        <p:spPr>
          <a:xfrm>
            <a:off x="8565009" y="3920320"/>
            <a:ext cx="3485183" cy="2797993"/>
          </a:xfrm>
          <a:prstGeom prst="rect">
            <a:avLst/>
          </a:prstGeom>
        </p:spPr>
      </p:pic>
      <p:pic>
        <p:nvPicPr>
          <p:cNvPr id="12" name="Picture 11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A8779BBC-C1C7-FB75-83A7-F3B58037C2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33" t="16426" r="-46733" b="-2439"/>
          <a:stretch/>
        </p:blipFill>
        <p:spPr>
          <a:xfrm>
            <a:off x="5097005" y="938254"/>
            <a:ext cx="5222620" cy="299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F5A88D-3A20-FC2B-18E8-0FBAAA74AA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68" t="17807" r="1558"/>
          <a:stretch/>
        </p:blipFill>
        <p:spPr>
          <a:xfrm>
            <a:off x="4399704" y="3936743"/>
            <a:ext cx="4035838" cy="276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0821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 1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right-State-University-PowerPoint-StandardScreenTemplates" id="{8312222E-A223-1A4F-87FA-8E5CDB80A84A}" vid="{DBEBC73D-18F4-F343-9AD8-2CF0057F996B}"/>
    </a:ext>
  </a:extLst>
</a:theme>
</file>

<file path=ppt/theme/theme2.xml><?xml version="1.0" encoding="utf-8"?>
<a:theme xmlns:a="http://schemas.openxmlformats.org/drawingml/2006/main" name="Inside Slide Option 1 (includes different content layout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right-State-University-PowerPoint-StandardScreenTemplates" id="{8312222E-A223-1A4F-87FA-8E5CDB80A84A}" vid="{4DE3B6FC-3E83-2A41-85F7-48291692DBE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171</Words>
  <Application>Microsoft Macintosh PowerPoint</Application>
  <PresentationFormat>Widescreen</PresentationFormat>
  <Paragraphs>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Bodoni MT</vt:lpstr>
      <vt:lpstr>Calibri</vt:lpstr>
      <vt:lpstr>Comic Sans MS</vt:lpstr>
      <vt:lpstr>Roboto</vt:lpstr>
      <vt:lpstr>Cover Slide Option 1 (includes title slide, title/author slide, and ending slide)</vt:lpstr>
      <vt:lpstr>Inside Slide Option 1 (includes different content layouts)</vt:lpstr>
      <vt:lpstr>President’s Report Board of Trustees April 29, 2022</vt:lpstr>
      <vt:lpstr>Provost – Dr. Amy Thompson</vt:lpstr>
      <vt:lpstr>New Faces in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President’s Report Board of Trustees April 29, 2022</dc:title>
  <dc:creator>Edwards, Sue</dc:creator>
  <cp:lastModifiedBy>Palmer, Daniel</cp:lastModifiedBy>
  <cp:revision>12</cp:revision>
  <dcterms:created xsi:type="dcterms:W3CDTF">2022-04-26T14:12:51Z</dcterms:created>
  <dcterms:modified xsi:type="dcterms:W3CDTF">2022-05-03T13:43:09Z</dcterms:modified>
</cp:coreProperties>
</file>