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4" r:id="rId3"/>
    <p:sldMasterId id="2147483672" r:id="rId4"/>
    <p:sldMasterId id="2147483680" r:id="rId5"/>
    <p:sldMasterId id="2147483736" r:id="rId6"/>
    <p:sldMasterId id="2147483688" r:id="rId7"/>
    <p:sldMasterId id="2147483713" r:id="rId8"/>
  </p:sldMasterIdLst>
  <p:notesMasterIdLst>
    <p:notesMasterId r:id="rId15"/>
  </p:notesMasterIdLst>
  <p:sldIdLst>
    <p:sldId id="286" r:id="rId9"/>
    <p:sldId id="331" r:id="rId10"/>
    <p:sldId id="308" r:id="rId11"/>
    <p:sldId id="335" r:id="rId12"/>
    <p:sldId id="337" r:id="rId13"/>
    <p:sldId id="336" r:id="rId14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100bfn" initials="w" lastIdx="19" clrIdx="0">
    <p:extLst>
      <p:ext uri="{19B8F6BF-5375-455C-9EA6-DF929625EA0E}">
        <p15:presenceInfo xmlns:p15="http://schemas.microsoft.com/office/powerpoint/2012/main" userId="S-1-5-21-3811751313-801919670-1839263679-436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937"/>
    <a:srgbClr val="CD9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7" autoAdjust="0"/>
    <p:restoredTop sz="92318" autoAdjust="0"/>
  </p:normalViewPr>
  <p:slideViewPr>
    <p:cSldViewPr snapToGrid="0" snapToObjects="1">
      <p:cViewPr varScale="1">
        <p:scale>
          <a:sx n="94" d="100"/>
          <a:sy n="94" d="100"/>
        </p:scale>
        <p:origin x="192" y="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yd, Brian T." userId="4405c841-febf-41fe-9481-ae1bd630fc1f" providerId="ADAL" clId="{4AD4D3E1-682C-1E48-B9EE-5696E727C408}"/>
    <pc:docChg chg="undo custSel addSld delSld modSld addSection delSection">
      <pc:chgData name="Boyd, Brian T." userId="4405c841-febf-41fe-9481-ae1bd630fc1f" providerId="ADAL" clId="{4AD4D3E1-682C-1E48-B9EE-5696E727C408}" dt="2022-04-27T18:23:04.499" v="969" actId="20577"/>
      <pc:docMkLst>
        <pc:docMk/>
      </pc:docMkLst>
      <pc:sldChg chg="modSp mod">
        <pc:chgData name="Boyd, Brian T." userId="4405c841-febf-41fe-9481-ae1bd630fc1f" providerId="ADAL" clId="{4AD4D3E1-682C-1E48-B9EE-5696E727C408}" dt="2022-04-27T18:21:21.687" v="942" actId="2711"/>
        <pc:sldMkLst>
          <pc:docMk/>
          <pc:sldMk cId="1042545067" sldId="286"/>
        </pc:sldMkLst>
        <pc:spChg chg="mod">
          <ac:chgData name="Boyd, Brian T." userId="4405c841-febf-41fe-9481-ae1bd630fc1f" providerId="ADAL" clId="{4AD4D3E1-682C-1E48-B9EE-5696E727C408}" dt="2022-04-27T18:21:16.640" v="941" actId="2711"/>
          <ac:spMkLst>
            <pc:docMk/>
            <pc:sldMk cId="1042545067" sldId="286"/>
            <ac:spMk id="2" creationId="{00000000-0000-0000-0000-000000000000}"/>
          </ac:spMkLst>
        </pc:spChg>
        <pc:spChg chg="mod">
          <ac:chgData name="Boyd, Brian T." userId="4405c841-febf-41fe-9481-ae1bd630fc1f" providerId="ADAL" clId="{4AD4D3E1-682C-1E48-B9EE-5696E727C408}" dt="2022-04-27T18:21:21.687" v="942" actId="2711"/>
          <ac:spMkLst>
            <pc:docMk/>
            <pc:sldMk cId="1042545067" sldId="286"/>
            <ac:spMk id="3" creationId="{00000000-0000-0000-0000-000000000000}"/>
          </ac:spMkLst>
        </pc:spChg>
      </pc:sldChg>
      <pc:sldChg chg="modSp mod delCm">
        <pc:chgData name="Boyd, Brian T." userId="4405c841-febf-41fe-9481-ae1bd630fc1f" providerId="ADAL" clId="{4AD4D3E1-682C-1E48-B9EE-5696E727C408}" dt="2022-04-27T18:21:06.671" v="940" actId="14100"/>
        <pc:sldMkLst>
          <pc:docMk/>
          <pc:sldMk cId="3894791355" sldId="308"/>
        </pc:sldMkLst>
        <pc:spChg chg="mod">
          <ac:chgData name="Boyd, Brian T." userId="4405c841-febf-41fe-9481-ae1bd630fc1f" providerId="ADAL" clId="{4AD4D3E1-682C-1E48-B9EE-5696E727C408}" dt="2022-04-27T18:11:30.257" v="878" actId="2711"/>
          <ac:spMkLst>
            <pc:docMk/>
            <pc:sldMk cId="3894791355" sldId="308"/>
            <ac:spMk id="6" creationId="{00000000-0000-0000-0000-000000000000}"/>
          </ac:spMkLst>
        </pc:spChg>
        <pc:spChg chg="mod">
          <ac:chgData name="Boyd, Brian T." userId="4405c841-febf-41fe-9481-ae1bd630fc1f" providerId="ADAL" clId="{4AD4D3E1-682C-1E48-B9EE-5696E727C408}" dt="2022-04-27T18:21:06.671" v="940" actId="14100"/>
          <ac:spMkLst>
            <pc:docMk/>
            <pc:sldMk cId="3894791355" sldId="308"/>
            <ac:spMk id="7" creationId="{00000000-0000-0000-0000-000000000000}"/>
          </ac:spMkLst>
        </pc:spChg>
      </pc:sldChg>
      <pc:sldChg chg="delSp modSp mod delCm">
        <pc:chgData name="Boyd, Brian T." userId="4405c841-febf-41fe-9481-ae1bd630fc1f" providerId="ADAL" clId="{4AD4D3E1-682C-1E48-B9EE-5696E727C408}" dt="2022-04-27T18:21:39.003" v="943" actId="478"/>
        <pc:sldMkLst>
          <pc:docMk/>
          <pc:sldMk cId="2316751909" sldId="331"/>
        </pc:sldMkLst>
        <pc:spChg chg="mod">
          <ac:chgData name="Boyd, Brian T." userId="4405c841-febf-41fe-9481-ae1bd630fc1f" providerId="ADAL" clId="{4AD4D3E1-682C-1E48-B9EE-5696E727C408}" dt="2022-04-27T18:11:40.448" v="879" actId="2711"/>
          <ac:spMkLst>
            <pc:docMk/>
            <pc:sldMk cId="2316751909" sldId="331"/>
            <ac:spMk id="4" creationId="{00000000-0000-0000-0000-000000000000}"/>
          </ac:spMkLst>
        </pc:spChg>
        <pc:spChg chg="del">
          <ac:chgData name="Boyd, Brian T." userId="4405c841-febf-41fe-9481-ae1bd630fc1f" providerId="ADAL" clId="{4AD4D3E1-682C-1E48-B9EE-5696E727C408}" dt="2022-04-27T18:21:39.003" v="943" actId="478"/>
          <ac:spMkLst>
            <pc:docMk/>
            <pc:sldMk cId="2316751909" sldId="331"/>
            <ac:spMk id="6" creationId="{00000000-0000-0000-0000-000000000000}"/>
          </ac:spMkLst>
        </pc:spChg>
      </pc:sldChg>
      <pc:sldChg chg="delSp modSp mod delCm modNotesTx">
        <pc:chgData name="Boyd, Brian T." userId="4405c841-febf-41fe-9481-ae1bd630fc1f" providerId="ADAL" clId="{4AD4D3E1-682C-1E48-B9EE-5696E727C408}" dt="2022-04-27T18:22:13.018" v="957" actId="20577"/>
        <pc:sldMkLst>
          <pc:docMk/>
          <pc:sldMk cId="4202405218" sldId="335"/>
        </pc:sldMkLst>
        <pc:spChg chg="mod">
          <ac:chgData name="Boyd, Brian T." userId="4405c841-febf-41fe-9481-ae1bd630fc1f" providerId="ADAL" clId="{4AD4D3E1-682C-1E48-B9EE-5696E727C408}" dt="2022-04-27T18:22:13.018" v="957" actId="20577"/>
          <ac:spMkLst>
            <pc:docMk/>
            <pc:sldMk cId="4202405218" sldId="335"/>
            <ac:spMk id="3" creationId="{5D3A2782-7549-464D-BE82-43A625C5E41B}"/>
          </ac:spMkLst>
        </pc:spChg>
        <pc:spChg chg="mod">
          <ac:chgData name="Boyd, Brian T." userId="4405c841-febf-41fe-9481-ae1bd630fc1f" providerId="ADAL" clId="{4AD4D3E1-682C-1E48-B9EE-5696E727C408}" dt="2022-04-27T17:48:36.961" v="250" actId="2711"/>
          <ac:spMkLst>
            <pc:docMk/>
            <pc:sldMk cId="4202405218" sldId="335"/>
            <ac:spMk id="6" creationId="{F6745B5C-0E23-4847-B22A-F21E09A42D3C}"/>
          </ac:spMkLst>
        </pc:spChg>
        <pc:spChg chg="del mod">
          <ac:chgData name="Boyd, Brian T." userId="4405c841-febf-41fe-9481-ae1bd630fc1f" providerId="ADAL" clId="{4AD4D3E1-682C-1E48-B9EE-5696E727C408}" dt="2022-04-27T17:37:50.547" v="73" actId="478"/>
          <ac:spMkLst>
            <pc:docMk/>
            <pc:sldMk cId="4202405218" sldId="335"/>
            <ac:spMk id="12" creationId="{D0215232-1026-4E41-9570-F62EFC6BD17D}"/>
          </ac:spMkLst>
        </pc:spChg>
      </pc:sldChg>
      <pc:sldChg chg="delSp modSp add del mod delAnim delCm modNotesTx">
        <pc:chgData name="Boyd, Brian T." userId="4405c841-febf-41fe-9481-ae1bd630fc1f" providerId="ADAL" clId="{4AD4D3E1-682C-1E48-B9EE-5696E727C408}" dt="2022-04-27T18:12:24.918" v="923" actId="20577"/>
        <pc:sldMkLst>
          <pc:docMk/>
          <pc:sldMk cId="957692015" sldId="336"/>
        </pc:sldMkLst>
        <pc:spChg chg="mod">
          <ac:chgData name="Boyd, Brian T." userId="4405c841-febf-41fe-9481-ae1bd630fc1f" providerId="ADAL" clId="{4AD4D3E1-682C-1E48-B9EE-5696E727C408}" dt="2022-04-27T17:50:20.035" v="336" actId="2711"/>
          <ac:spMkLst>
            <pc:docMk/>
            <pc:sldMk cId="957692015" sldId="336"/>
            <ac:spMk id="2" creationId="{80501809-DC56-494D-94F0-41EF549F859D}"/>
          </ac:spMkLst>
        </pc:spChg>
        <pc:spChg chg="mod">
          <ac:chgData name="Boyd, Brian T." userId="4405c841-febf-41fe-9481-ae1bd630fc1f" providerId="ADAL" clId="{4AD4D3E1-682C-1E48-B9EE-5696E727C408}" dt="2022-04-27T18:12:15.540" v="911" actId="20577"/>
          <ac:spMkLst>
            <pc:docMk/>
            <pc:sldMk cId="957692015" sldId="336"/>
            <ac:spMk id="3" creationId="{CB5321F5-9EFE-4613-93AA-F796CC7617B8}"/>
          </ac:spMkLst>
        </pc:spChg>
        <pc:spChg chg="del">
          <ac:chgData name="Boyd, Brian T." userId="4405c841-febf-41fe-9481-ae1bd630fc1f" providerId="ADAL" clId="{4AD4D3E1-682C-1E48-B9EE-5696E727C408}" dt="2022-04-27T17:50:28.993" v="338" actId="478"/>
          <ac:spMkLst>
            <pc:docMk/>
            <pc:sldMk cId="957692015" sldId="336"/>
            <ac:spMk id="4" creationId="{CB92E050-3351-404D-8BB2-0A5BD050DC33}"/>
          </ac:spMkLst>
        </pc:spChg>
      </pc:sldChg>
      <pc:sldChg chg="modSp mod delCm modNotesTx">
        <pc:chgData name="Boyd, Brian T." userId="4405c841-febf-41fe-9481-ae1bd630fc1f" providerId="ADAL" clId="{4AD4D3E1-682C-1E48-B9EE-5696E727C408}" dt="2022-04-27T18:23:04.499" v="969" actId="20577"/>
        <pc:sldMkLst>
          <pc:docMk/>
          <pc:sldMk cId="26038544" sldId="337"/>
        </pc:sldMkLst>
        <pc:spChg chg="mod">
          <ac:chgData name="Boyd, Brian T." userId="4405c841-febf-41fe-9481-ae1bd630fc1f" providerId="ADAL" clId="{4AD4D3E1-682C-1E48-B9EE-5696E727C408}" dt="2022-04-27T18:23:04.499" v="969" actId="20577"/>
          <ac:spMkLst>
            <pc:docMk/>
            <pc:sldMk cId="26038544" sldId="337"/>
            <ac:spMk id="3" creationId="{5D3A2782-7549-464D-BE82-43A625C5E41B}"/>
          </ac:spMkLst>
        </pc:spChg>
        <pc:spChg chg="mod">
          <ac:chgData name="Boyd, Brian T." userId="4405c841-febf-41fe-9481-ae1bd630fc1f" providerId="ADAL" clId="{4AD4D3E1-682C-1E48-B9EE-5696E727C408}" dt="2022-04-27T17:43:35.286" v="170" actId="27636"/>
          <ac:spMkLst>
            <pc:docMk/>
            <pc:sldMk cId="26038544" sldId="337"/>
            <ac:spMk id="4" creationId="{BA02B81E-1EDF-45F8-8038-05CCFCF5DBF5}"/>
          </ac:spMkLst>
        </pc:spChg>
        <pc:spChg chg="mod">
          <ac:chgData name="Boyd, Brian T." userId="4405c841-febf-41fe-9481-ae1bd630fc1f" providerId="ADAL" clId="{4AD4D3E1-682C-1E48-B9EE-5696E727C408}" dt="2022-04-27T17:48:29.645" v="249" actId="2711"/>
          <ac:spMkLst>
            <pc:docMk/>
            <pc:sldMk cId="26038544" sldId="337"/>
            <ac:spMk id="6" creationId="{F6745B5C-0E23-4847-B22A-F21E09A42D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41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41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2B276-7204-482E-93E5-9908124AD26A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1775" y="1131888"/>
            <a:ext cx="4073525" cy="3054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56239"/>
            <a:ext cx="5661660" cy="35641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4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4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DA930-547D-4647-8D51-A1CDB0AC7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DA930-547D-4647-8D51-A1CDB0AC7B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DA930-547D-4647-8D51-A1CDB0AC7B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DA930-547D-4647-8D51-A1CDB0AC7B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to…(1) program mods &lt; 50%; (2) new/modifications to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DA930-547D-4647-8D51-A1CDB0AC7B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new combined programs (some hours count for </a:t>
            </a:r>
            <a:r>
              <a:rPr lang="en-US" dirty="0" err="1"/>
              <a:t>undergr</a:t>
            </a:r>
            <a:r>
              <a:rPr lang="en-US" dirty="0"/>
              <a:t> AND grad)– not listed here b/c not modified more than 50%;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DA930-547D-4647-8D51-A1CDB0AC7B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DA930-547D-4647-8D51-A1CDB0AC7B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68375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4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809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92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D2BA-2883-FD40-805C-007EC2993B7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0AA8-8DCB-AE4B-9C05-A61ED8CA68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owerpoint-0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Wright State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Senate Annual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36666"/>
            <a:ext cx="8433261" cy="1752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of Trustees’ Public Session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29, 2022</a:t>
            </a:r>
          </a:p>
        </p:txBody>
      </p:sp>
    </p:spTree>
    <p:extLst>
      <p:ext uri="{BB962C8B-B14F-4D97-AF65-F5344CB8AC3E}">
        <p14:creationId xmlns:p14="http://schemas.microsoft.com/office/powerpoint/2010/main" val="104254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3332" y="964250"/>
            <a:ext cx="8777335" cy="539608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initiatives, committees and working groups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hoc CORE Alignment &amp; Review Committee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to the Faculty Constitution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&amp; Crisis Committee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Diversity, Equity, Inclusion and Social Justice Committee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voting members to Building and Grounds (Staff, Library) and IT (Staff)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Optional Recommendations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97712" y="2092385"/>
            <a:ext cx="8229600" cy="445854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Faculty Constitution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3110.3 – International Admissions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3215 – Transfer Credit appeals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3420 – Refund Appeals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5040 – Admission of Students with 3-year baccalaureate degrees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5070 – International Students</a:t>
            </a:r>
          </a:p>
          <a:p>
            <a:pPr marL="350838" indent="-338138">
              <a:tabLst>
                <a:tab pos="33655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5120 – Graduate Assistants</a:t>
            </a:r>
          </a:p>
          <a:p>
            <a:pPr marL="350838" indent="-338138">
              <a:tabLst>
                <a:tab pos="33655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5810 - Academic Standards for Graduate Certificate Programs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5820 - Residency Requirement for Graduate Certificate Programs (new policy)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Faculty Membership Ongoing Re-evaluation Procedure updates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Mission &amp; Vision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Writing Policy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Merger and Revision of Certificate Policies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Curricular Cooperation Policy (new)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Posthumous Degree Policy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08599" y="2491566"/>
            <a:ext cx="4535401" cy="39362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Policy Updates</a:t>
            </a:r>
          </a:p>
        </p:txBody>
      </p:sp>
    </p:spTree>
    <p:extLst>
      <p:ext uri="{BB962C8B-B14F-4D97-AF65-F5344CB8AC3E}">
        <p14:creationId xmlns:p14="http://schemas.microsoft.com/office/powerpoint/2010/main" val="389479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2782-7549-464D-BE82-43A625C5E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632" y="1466948"/>
            <a:ext cx="8229600" cy="5139592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Programs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Analytics Minor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MCE-LA &amp; Math License 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MCE-LA &amp; SS License 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MCE-LA &amp; Sci License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MCE-Math &amp; Sci License 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MCE-Sci &amp; SS License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MCE-Math &amp; SS License 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 Tech Cybersecurity, AAS 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Mechatronics &amp; IE, AAS 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 Ed P-5, License</a:t>
            </a:r>
          </a:p>
          <a:p>
            <a:pPr marL="119063" indent="-109538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Special, License </a:t>
            </a: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Deactivations</a:t>
            </a:r>
          </a:p>
          <a:p>
            <a:pPr marL="119063" lvl="1" indent="-109538">
              <a:buFont typeface="Arial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Childhood Education, Licensure </a:t>
            </a:r>
          </a:p>
          <a:p>
            <a:pPr marL="119063" lvl="1" indent="-109538">
              <a:buFont typeface="Arial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and Environmental Sciences, BS (concentration deactivation)</a:t>
            </a:r>
          </a:p>
          <a:p>
            <a:pPr marL="119063" lvl="1" indent="-109538">
              <a:buFont typeface="Arial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Neuroscience, BS (old program title)</a:t>
            </a:r>
          </a:p>
          <a:p>
            <a:pPr marL="119063" lvl="1" indent="-109538">
              <a:buFont typeface="Arial"/>
              <a:buChar char="•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Studies Minor 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Information Systems Minor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Accountancy, BSB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BTAS Business and Community Leadership Concentration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and Justice Studies, BA 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Nursing, BSN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Nursing, BSN - Alternative Pre-Licensure Pathway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BTAS, Multimedia Design Concentration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and Computer Engineering Technology, BSECET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Engineering, BSEE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Laboratory Science, BS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Leadership Certificate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Leadership Minor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Leadership, BS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Work, BA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 Minor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Spanish, BA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Essentials (Certificate)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Analytics Certificate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and Systems Engineering, BSISE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Mathematics, BS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Completion, BSN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 and Neuroscience, BS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Chain Management, BSB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Engineering, BSME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Assured and Trusted Digital Microelectronics Minor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Sciences, BS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Biomedical Engineering, BSBE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Studies,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 Minor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Entrepreneurship, BSB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Finance, BSB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Finance, Financial Management, BSB (GPS)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Finance, Real Estate, BSB (GPS)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Studies, BA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Business, BSB </a:t>
            </a:r>
          </a:p>
          <a:p>
            <a:pPr marL="119063" lvl="1" indent="-109538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Marketing, BSB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745B5C-0E23-4847-B22A-F21E09A4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302"/>
            <a:ext cx="8229600" cy="1031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 Curricular Program Approvals</a:t>
            </a:r>
          </a:p>
        </p:txBody>
      </p:sp>
    </p:spTree>
    <p:extLst>
      <p:ext uri="{BB962C8B-B14F-4D97-AF65-F5344CB8AC3E}">
        <p14:creationId xmlns:p14="http://schemas.microsoft.com/office/powerpoint/2010/main" val="420240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2782-7549-464D-BE82-43A625C5E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665" y="1377109"/>
            <a:ext cx="8457845" cy="5053058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Programs</a:t>
            </a:r>
          </a:p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Analytics for Business Professionals Certificate</a:t>
            </a:r>
          </a:p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Addictions Counseling Certificate</a:t>
            </a:r>
          </a:p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Culturally Informed Counseling Certificate</a:t>
            </a:r>
          </a:p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Marketing  Certificate</a:t>
            </a:r>
          </a:p>
          <a:p>
            <a:pPr marL="119063" lvl="1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Devices Engineering Certificate</a:t>
            </a: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Deactivations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Specialist,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(concentration deactivation)</a:t>
            </a:r>
          </a:p>
          <a:p>
            <a:pPr marL="119063" indent="-119063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Marriage and Family Counseling, MS</a:t>
            </a: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Design and Learning Technologies, M Ed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Biomedical Engineering, MSBME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Counseling, MS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Leadership, MEd, Teacher Leader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Development, MS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Literacy, M Ed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Endorsement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Counseling, M Ed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Affairs in Higher Education Administration, M Ed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Trauma-Informed Counseling Certificate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Experience (UX) and Design Thinking Certificate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Aerospace Systems Engineering, MSASE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Engineering, MSEE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Science and Engineering, MSMSE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Childhood Education, M Ed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Nurse Practitioner Concentration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Specialist, MEd</a:t>
            </a:r>
          </a:p>
          <a:p>
            <a:pPr marL="111125" indent="-101600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Engineering, MSME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Venture Creation Concentration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Nurse Practitioner-Acute Care Concentration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Nurse Practitioner-Primary Care Concentration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Psychiatric Mental Health Nurse Practitioner Concentration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Administration, MPA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 and Clean Energy, MSRCE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Work, MASW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Certificate 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Factors/Industrial Psychology, MS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Factors/Industrial Psychology, PhD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and Human Factors Engineering, MSIHE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and Comparative Politics, MA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Concentration</a:t>
            </a:r>
          </a:p>
          <a:p>
            <a:pPr marL="111125" indent="-10160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Health, MPH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745B5C-0E23-4847-B22A-F21E09A4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0" y="601074"/>
            <a:ext cx="8824510" cy="102011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Curricular Program Approvals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02B81E-1EDF-45F8-8038-05CCFCF5DBF5}"/>
              </a:ext>
            </a:extLst>
          </p:cNvPr>
          <p:cNvSpPr txBox="1">
            <a:spLocks/>
          </p:cNvSpPr>
          <p:nvPr/>
        </p:nvSpPr>
        <p:spPr>
          <a:xfrm>
            <a:off x="4481466" y="1698302"/>
            <a:ext cx="4205334" cy="4731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2" lvl="1" indent="0">
              <a:buFont typeface="Arial"/>
              <a:buNone/>
            </a:pPr>
            <a:endParaRPr lang="en-US" dirty="0"/>
          </a:p>
          <a:p>
            <a:pPr marL="341312" lvl="1" indent="0">
              <a:buFont typeface="Arial"/>
              <a:buNone/>
            </a:pPr>
            <a:endParaRPr lang="en-US" dirty="0"/>
          </a:p>
          <a:p>
            <a:pPr marL="341312" lvl="1" indent="0">
              <a:buFont typeface="Arial"/>
              <a:buNone/>
            </a:pPr>
            <a:endParaRPr lang="en-US" sz="2800" dirty="0"/>
          </a:p>
          <a:p>
            <a:pPr marL="400050" lvl="1" indent="0">
              <a:buFont typeface="Arial"/>
              <a:buNone/>
            </a:pPr>
            <a:endParaRPr lang="en-US" dirty="0"/>
          </a:p>
          <a:p>
            <a:pPr marL="169863" indent="-169863"/>
            <a:endParaRPr lang="en-US" sz="2800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1809-DC56-494D-94F0-41EF549F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59269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21F5-9EFE-4613-93AA-F796CC761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2845"/>
            <a:ext cx="8229600" cy="413114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Exciting semester/year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Challenging semester/year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shared governance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920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664</Words>
  <Application>Microsoft Macintosh PowerPoint</Application>
  <PresentationFormat>On-screen Show (4:3)</PresentationFormat>
  <Paragraphs>172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Times New Roman</vt:lpstr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Wright State  Faculty Senate Annual Report</vt:lpstr>
      <vt:lpstr>PowerPoint Presentation</vt:lpstr>
      <vt:lpstr>University Policy Updates</vt:lpstr>
      <vt:lpstr>Undergraduate Curricular Program Approvals</vt:lpstr>
      <vt:lpstr>Graduate Curricular Program Approvals</vt:lpstr>
      <vt:lpstr>Final thoughts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Boyd, Brian T.</cp:lastModifiedBy>
  <cp:revision>208</cp:revision>
  <cp:lastPrinted>2021-04-30T02:23:38Z</cp:lastPrinted>
  <dcterms:created xsi:type="dcterms:W3CDTF">2016-09-27T14:33:50Z</dcterms:created>
  <dcterms:modified xsi:type="dcterms:W3CDTF">2022-04-27T18:23:47Z</dcterms:modified>
</cp:coreProperties>
</file>