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swald" panose="020B0604020202020204" charset="0"/>
      <p:regular r:id="rId16"/>
      <p:bold r:id="rId17"/>
    </p:embeddedFont>
    <p:embeddedFont>
      <p:font typeface="PT Sans Narrow" panose="020B0604020202020204" charset="0"/>
      <p:regular r:id="rId18"/>
      <p:bold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2f90eb3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2f90eb3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b25d35f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b25d35f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4c81551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4c81551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bb52e6e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bb52e6e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bb52e6e7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bb52e6e7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b25d35fd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b25d35fd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4cee4b07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f4cee4b07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b25d35f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b25d35f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343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 rot="10800000" flipH="1">
            <a:off x="1515425" y="3563225"/>
            <a:ext cx="6054600" cy="5400"/>
          </a:xfrm>
          <a:prstGeom prst="straightConnector1">
            <a:avLst/>
          </a:prstGeom>
          <a:noFill/>
          <a:ln w="76200" cap="flat" cmpd="sng">
            <a:solidFill>
              <a:srgbClr val="C88B1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" name="Google Shape;11;p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2" name="Google Shape;12;p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2B7D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2B7D5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" name="Google Shape;14;p2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2B7D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2B7D5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swald"/>
              <a:buNone/>
              <a:defRPr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2213100" cy="1751700"/>
          </a:xfrm>
          <a:prstGeom prst="diagStripe">
            <a:avLst>
              <a:gd name="adj" fmla="val 50000"/>
            </a:avLst>
          </a:prstGeom>
          <a:solidFill>
            <a:srgbClr val="2B7D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800000">
            <a:off x="6965400" y="3369313"/>
            <a:ext cx="2178600" cy="1751700"/>
          </a:xfrm>
          <a:prstGeom prst="diagStripe">
            <a:avLst>
              <a:gd name="adj" fmla="val 50000"/>
            </a:avLst>
          </a:prstGeom>
          <a:solidFill>
            <a:srgbClr val="2B7D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 descr="Vector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7925" y="-50175"/>
            <a:ext cx="1128125" cy="11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34343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2B7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7D52"/>
              </a:buClr>
              <a:buSzPts val="3600"/>
              <a:buFont typeface="Oswald"/>
              <a:buNone/>
              <a:defRPr>
                <a:solidFill>
                  <a:srgbClr val="2B7D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Char char="●"/>
              <a:def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○"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■"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01450" y="1074325"/>
            <a:ext cx="8819700" cy="97800"/>
          </a:xfrm>
          <a:prstGeom prst="rect">
            <a:avLst/>
          </a:prstGeom>
          <a:solidFill>
            <a:srgbClr val="C88B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" descr="Vector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1375" y="0"/>
            <a:ext cx="1070925" cy="10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343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2B7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34343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8B11"/>
              </a:buClr>
              <a:buSzPts val="3600"/>
              <a:buFont typeface="Oswald"/>
              <a:buNone/>
              <a:defRPr>
                <a:solidFill>
                  <a:srgbClr val="C88B1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■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●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■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●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■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●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■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●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Char char="○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"/>
              <a:buChar char="■"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841200" y="1036100"/>
            <a:ext cx="7461600" cy="25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Board of Trustees Update</a:t>
            </a:r>
            <a:endParaRPr sz="6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000"/>
              <a:t>Jonathan Ciero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Raider Nights in the City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88525"/>
            <a:ext cx="3949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/>
              <a:t>Successful year!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7 events, 150+ total attendees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Events in Dayton, Cincinnati, Columbus, and Indianapolis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Hopeful for this to continue next year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00" y="1318025"/>
            <a:ext cx="3439725" cy="34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17648"/>
          <a:stretch/>
        </p:blipFill>
        <p:spPr>
          <a:xfrm>
            <a:off x="837900" y="0"/>
            <a:ext cx="5108275" cy="31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817" y="1988525"/>
            <a:ext cx="4206633" cy="31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r="21820"/>
          <a:stretch/>
        </p:blipFill>
        <p:spPr>
          <a:xfrm>
            <a:off x="6475975" y="0"/>
            <a:ext cx="2668027" cy="25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t="15732"/>
          <a:stretch/>
        </p:blipFill>
        <p:spPr>
          <a:xfrm>
            <a:off x="0" y="2145718"/>
            <a:ext cx="2668024" cy="299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SGA/Campus Events</a:t>
            </a:r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411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Romeo and Juliet 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NPHC Plot Opening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Halloween Bash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Raider Roundup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SGA Involvement Fair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Raiderthon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April Craze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600" y="1152425"/>
            <a:ext cx="3695299" cy="24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825" y="2980950"/>
            <a:ext cx="3989851" cy="20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Life Survey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959300" cy="32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Collected Responses in February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Begun Working with Administration on Notable Findings: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Interest in a sports bar type dining establishment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Finding alternative ways to connect with and get information to students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Interest in increased variety of events on campus - concerts, comedians, magicians, etc.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Solutions to these findings will be pursued into the next academic year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Newly Passed Resolutions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Resolution 22-01: A Resolution Congratulating the Men’s Basketball Team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Resolution 22-02: A Resolution for Increasing Opportunities for Students with Disabilities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Resolution 22-03: A Resolution Regarding House Bill 616 and Florida House Bill 1557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…and of course the bowling update!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413" y="1230900"/>
            <a:ext cx="4319168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ctrTitle"/>
          </p:nvPr>
        </p:nvSpPr>
        <p:spPr>
          <a:xfrm>
            <a:off x="1003650" y="17894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Questions?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Year’s Administration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251675" y="4057125"/>
            <a:ext cx="29625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President: Blake Bailey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325" y="1335625"/>
            <a:ext cx="2413201" cy="27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4435875" y="4057125"/>
            <a:ext cx="4214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Vice President: Brandon Blair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175" y="1335625"/>
            <a:ext cx="2721500" cy="27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Oswald</vt:lpstr>
      <vt:lpstr>Arial</vt:lpstr>
      <vt:lpstr>PT Sans Narrow</vt:lpstr>
      <vt:lpstr>Roboto Condensed</vt:lpstr>
      <vt:lpstr>Open Sans</vt:lpstr>
      <vt:lpstr>tropic</vt:lpstr>
      <vt:lpstr>Board of Trustees Update Jonathan Ciero</vt:lpstr>
      <vt:lpstr>Raider Nights in the City</vt:lpstr>
      <vt:lpstr>PowerPoint Presentation</vt:lpstr>
      <vt:lpstr>SGA/Campus Events</vt:lpstr>
      <vt:lpstr>Student Life Survey</vt:lpstr>
      <vt:lpstr>Newly Passed Resolutions</vt:lpstr>
      <vt:lpstr>…and of course the bowling update!</vt:lpstr>
      <vt:lpstr>Questions?</vt:lpstr>
      <vt:lpstr>Next Year’s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Trustees Update Jonathan Ciero</dc:title>
  <cp:lastModifiedBy>wsucatslabs</cp:lastModifiedBy>
  <cp:revision>1</cp:revision>
  <dcterms:modified xsi:type="dcterms:W3CDTF">2022-04-22T15:03:46Z</dcterms:modified>
</cp:coreProperties>
</file>