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4" r:id="rId6"/>
    <p:sldMasterId id="2147483672" r:id="rId7"/>
    <p:sldMasterId id="2147483680" r:id="rId8"/>
    <p:sldMasterId id="2147483736" r:id="rId9"/>
    <p:sldMasterId id="2147483688" r:id="rId10"/>
    <p:sldMasterId id="2147483713" r:id="rId11"/>
  </p:sldMasterIdLst>
  <p:sldIdLst>
    <p:sldId id="286" r:id="rId12"/>
    <p:sldId id="322" r:id="rId13"/>
    <p:sldId id="288" r:id="rId14"/>
    <p:sldId id="310" r:id="rId15"/>
    <p:sldId id="282" r:id="rId16"/>
    <p:sldId id="311" r:id="rId17"/>
    <p:sldId id="312" r:id="rId18"/>
    <p:sldId id="316" r:id="rId19"/>
    <p:sldId id="313" r:id="rId20"/>
    <p:sldId id="315" r:id="rId21"/>
    <p:sldId id="320" r:id="rId22"/>
    <p:sldId id="31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sa Falcone" initials="EF" lastIdx="0" clrIdx="0">
    <p:extLst>
      <p:ext uri="{19B8F6BF-5375-455C-9EA6-DF929625EA0E}">
        <p15:presenceInfo xmlns:p15="http://schemas.microsoft.com/office/powerpoint/2012/main" userId="Elissa Falc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FA2AE-A067-D49F-3169-D3A137DC9F0D}" v="28" dt="2023-02-09T17:17:35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68375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241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4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809519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922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4764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53019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7"/>
            <a:ext cx="8229600" cy="4087464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83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D2BA-2883-FD40-805C-007EC2993B74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50AA8-8DCB-AE4B-9C05-A61ED8CA68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owerpoint-01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wright.edu/office-of-the-provost/accreditation-and-assessment/2023-higher-learning-commission-focused-visit-evidence-file" TargetMode="Externa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lissa.falcone@wright.edu" TargetMode="External"/><Relationship Id="rId7" Type="http://schemas.openxmlformats.org/officeDocument/2006/relationships/hyperlink" Target="mailto:diana.schaefer@wright.edu" TargetMode="External"/><Relationship Id="rId2" Type="http://schemas.openxmlformats.org/officeDocument/2006/relationships/hyperlink" Target="mailto:amy.thompson@wright.edu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wafa.hozien@wright.edu" TargetMode="External"/><Relationship Id="rId5" Type="http://schemas.openxmlformats.org/officeDocument/2006/relationships/hyperlink" Target="mailto:bruce.mackh@wright.edu" TargetMode="External"/><Relationship Id="rId4" Type="http://schemas.openxmlformats.org/officeDocument/2006/relationships/hyperlink" Target="mailto:carol.loranger@wright.ed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wright.edu/office-of-the-provost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right.edu/office-of-the-provost/academic-affairs/undergraduate-program-proposal-process" TargetMode="Externa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right.edu/office-of-the-provost/academic-affairs/curriculum-resources" TargetMode="Externa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wright.edu/office-of-the-provost/academic-affairs/undergraduate-program-proposal-process" TargetMode="Externa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right.ca1.qualtrics.com/jfe/form/SV_0vUf4bW0nhIwmLs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wright.edu/office-of-the-provost/academic-affairs/undergraduate-program-proposal-process" TargetMode="Externa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wright.edu/office-of-the-provost/accreditation-and-assessment/2023-higher-learning-commission-focused-visit" TargetMode="Externa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wright.edu/office-of-the-provost/accreditation-and-assessment/2023-higher-learning-commission-focused-visit-report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Academic Affairs Website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842" y="2724150"/>
            <a:ext cx="8433261" cy="1752600"/>
          </a:xfrm>
        </p:spPr>
        <p:txBody>
          <a:bodyPr/>
          <a:lstStyle/>
          <a:p>
            <a:r>
              <a:rPr lang="en-US"/>
              <a:t>Presentation to the Faculty Senate</a:t>
            </a:r>
          </a:p>
          <a:p>
            <a:r>
              <a:rPr lang="en-US"/>
              <a:t>February 13, 2023</a:t>
            </a:r>
          </a:p>
        </p:txBody>
      </p:sp>
    </p:spTree>
    <p:extLst>
      <p:ext uri="{BB962C8B-B14F-4D97-AF65-F5344CB8AC3E}">
        <p14:creationId xmlns:p14="http://schemas.microsoft.com/office/powerpoint/2010/main" val="104254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C213-30F5-F6C7-F5BA-2ED2D6C9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>
                <a:solidFill>
                  <a:srgbClr val="242424"/>
                </a:solidFill>
                <a:effectLst/>
                <a:latin typeface="Calibri" panose="020F0502020204030204" pitchFamily="34" charset="0"/>
                <a:hlinkClick r:id="rId2"/>
              </a:rPr>
              <a:t>HLC Evidence File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B0E7E-F2E9-8E1E-28A7-5D208AA25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0F6BE-CD5D-DA6F-E3EC-4DE4FFD44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1824737"/>
            <a:ext cx="8349343" cy="46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38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247F-9625-B9AF-0E0C-8602D524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Provost’s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484EE-FB26-3C0D-955E-0B5F60DDE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" y="2127957"/>
            <a:ext cx="8937172" cy="4131141"/>
          </a:xfrm>
        </p:spPr>
        <p:txBody>
          <a:bodyPr>
            <a:normAutofit/>
          </a:bodyPr>
          <a:lstStyle/>
          <a:p>
            <a:r>
              <a:rPr lang="en-US" sz="2400"/>
              <a:t>Amy Thompson, Provost, </a:t>
            </a:r>
            <a:r>
              <a:rPr lang="en-US" sz="2400">
                <a:hlinkClick r:id="rId2"/>
              </a:rPr>
              <a:t>amy.thompson@wright.edu</a:t>
            </a:r>
            <a:endParaRPr lang="en-US" sz="2400"/>
          </a:p>
          <a:p>
            <a:r>
              <a:rPr lang="en-US" sz="2400"/>
              <a:t>Elissa Falcone, Director of Curricular and Strategic Initiatives, </a:t>
            </a:r>
            <a:r>
              <a:rPr lang="en-US" sz="2400">
                <a:hlinkClick r:id="rId3"/>
              </a:rPr>
              <a:t>elissa.falcone@wright.edu</a:t>
            </a:r>
            <a:endParaRPr lang="en-US" sz="2400"/>
          </a:p>
          <a:p>
            <a:r>
              <a:rPr lang="en-US" sz="2400"/>
              <a:t>Carol Loranger, Faculty Affairs, </a:t>
            </a:r>
            <a:r>
              <a:rPr lang="en-US" sz="2400">
                <a:hlinkClick r:id="rId4"/>
              </a:rPr>
              <a:t>carol.loranger@wright.edu</a:t>
            </a:r>
            <a:endParaRPr lang="en-US" sz="2400"/>
          </a:p>
          <a:p>
            <a:r>
              <a:rPr lang="en-US" sz="2400"/>
              <a:t>Bruce </a:t>
            </a:r>
            <a:r>
              <a:rPr lang="en-US" sz="2400" err="1"/>
              <a:t>Mackh</a:t>
            </a:r>
            <a:r>
              <a:rPr lang="en-US" sz="2400"/>
              <a:t>, Accreditation and Assessment, </a:t>
            </a:r>
            <a:r>
              <a:rPr lang="en-US" sz="2400">
                <a:hlinkClick r:id="rId5"/>
              </a:rPr>
              <a:t>bruce.mackh@wright.edu</a:t>
            </a:r>
            <a:endParaRPr lang="en-US" sz="2400"/>
          </a:p>
          <a:p>
            <a:r>
              <a:rPr lang="en-US" sz="2400" err="1"/>
              <a:t>Wafa</a:t>
            </a:r>
            <a:r>
              <a:rPr lang="en-US" sz="2400"/>
              <a:t> </a:t>
            </a:r>
            <a:r>
              <a:rPr lang="en-US" sz="2400" err="1"/>
              <a:t>Hozien</a:t>
            </a:r>
            <a:r>
              <a:rPr lang="en-US" sz="2400"/>
              <a:t>, Academic Affairs, </a:t>
            </a:r>
            <a:r>
              <a:rPr lang="en-US" sz="2400">
                <a:hlinkClick r:id="rId6"/>
              </a:rPr>
              <a:t>wafa.hozien@wright.edu</a:t>
            </a:r>
            <a:endParaRPr lang="en-US" sz="2400"/>
          </a:p>
          <a:p>
            <a:r>
              <a:rPr lang="en-US" sz="2400"/>
              <a:t>Diana Shafer, </a:t>
            </a:r>
            <a:r>
              <a:rPr lang="en-US" sz="2400">
                <a:hlinkClick r:id="rId7"/>
              </a:rPr>
              <a:t>diana.schaefer@wright.edu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080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6CD5-4791-5D1E-8D1C-CA9D1516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9F46D-6821-A482-2998-1E52A66A8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7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84FEC-7423-2A72-5271-096B42C1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63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hlinkClick r:id="rId2"/>
              </a:rPr>
              <a:t>Office of the Provost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DE3E6-64C9-8B3C-4991-261BF6B86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9103" y="1436913"/>
            <a:ext cx="6348249" cy="5421087"/>
          </a:xfrm>
        </p:spPr>
      </p:pic>
    </p:spTree>
    <p:extLst>
      <p:ext uri="{BB962C8B-B14F-4D97-AF65-F5344CB8AC3E}">
        <p14:creationId xmlns:p14="http://schemas.microsoft.com/office/powerpoint/2010/main" val="357336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hlinkClick r:id="rId2"/>
              </a:rPr>
              <a:t>Academic Affairs</a:t>
            </a:r>
            <a:endParaRPr lang="en-US"/>
          </a:p>
        </p:txBody>
      </p:sp>
      <p:pic>
        <p:nvPicPr>
          <p:cNvPr id="4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72CFD5-84C7-0165-10CB-4B0C11F38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7" y="1883448"/>
            <a:ext cx="8609161" cy="42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6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13" y="957262"/>
            <a:ext cx="8851900" cy="442913"/>
          </a:xfrm>
        </p:spPr>
        <p:txBody>
          <a:bodyPr/>
          <a:lstStyle/>
          <a:p>
            <a:pPr algn="ctr"/>
            <a:r>
              <a:rPr lang="en-US">
                <a:hlinkClick r:id="rId2"/>
              </a:rPr>
              <a:t>Curriculum Resources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6DB30-D03C-4145-A60A-349D6F2E9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09" y="1400175"/>
            <a:ext cx="8830907" cy="51061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985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3019"/>
            <a:ext cx="8229600" cy="561444"/>
          </a:xfrm>
        </p:spPr>
        <p:txBody>
          <a:bodyPr>
            <a:normAutofit/>
          </a:bodyPr>
          <a:lstStyle/>
          <a:p>
            <a:pPr algn="ctr"/>
            <a:r>
              <a:rPr lang="en-US" sz="2000" b="1">
                <a:hlinkClick r:id="rId2"/>
              </a:rPr>
              <a:t>Program Proposal Process</a:t>
            </a:r>
            <a:endParaRPr lang="en-US" sz="20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CCFE0-7C6B-4480-B3C9-FAFC09CC7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4463"/>
            <a:ext cx="9144000" cy="23352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05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3019"/>
            <a:ext cx="8229600" cy="561444"/>
          </a:xfrm>
        </p:spPr>
        <p:txBody>
          <a:bodyPr>
            <a:normAutofit/>
          </a:bodyPr>
          <a:lstStyle/>
          <a:p>
            <a:pPr algn="ctr"/>
            <a:r>
              <a:rPr lang="en-US" sz="2000" b="1">
                <a:hlinkClick r:id="rId2"/>
              </a:rPr>
              <a:t>Program Proposal Process</a:t>
            </a:r>
            <a:endParaRPr lang="en-US" sz="20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1696B-AFAF-4D92-A3FB-39317A72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36" y="1414463"/>
            <a:ext cx="3060950" cy="49760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3ABA20-62DA-4DBC-A410-DB1E12850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2976562"/>
            <a:ext cx="3638550" cy="21050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2845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3019"/>
            <a:ext cx="8229600" cy="561444"/>
          </a:xfrm>
        </p:spPr>
        <p:txBody>
          <a:bodyPr>
            <a:normAutofit/>
          </a:bodyPr>
          <a:lstStyle/>
          <a:p>
            <a:pPr algn="ctr"/>
            <a:r>
              <a:rPr lang="en-US" sz="2000" b="1">
                <a:hlinkClick r:id="rId2"/>
              </a:rPr>
              <a:t>Program Proposal Process</a:t>
            </a:r>
            <a:endParaRPr lang="en-US" sz="20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9E871-6D03-46B1-A40E-187699CEA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4463"/>
            <a:ext cx="9144000" cy="47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9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0139-2D79-1A8A-7EA1-7EEB2B1D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hlinkClick r:id="rId2"/>
              </a:rPr>
              <a:t>HLC Website</a:t>
            </a:r>
            <a:endParaRPr lang="en-US" sz="3000"/>
          </a:p>
        </p:txBody>
      </p:sp>
      <p:pic>
        <p:nvPicPr>
          <p:cNvPr id="4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3D2D1F-2719-82F9-71B1-E79895280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74" y="1719375"/>
            <a:ext cx="6941388" cy="46413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254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832C-6662-B085-BA14-A14EF3E5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2023 </a:t>
            </a:r>
            <a:r>
              <a:rPr lang="en-US" b="0" i="0">
                <a:solidFill>
                  <a:srgbClr val="242424"/>
                </a:solidFill>
                <a:effectLst/>
                <a:latin typeface="Calibri" panose="020F0502020204030204" pitchFamily="34" charset="0"/>
                <a:hlinkClick r:id="rId2"/>
              </a:rPr>
              <a:t>HLC Focused Visit</a:t>
            </a:r>
            <a:r>
              <a:rPr lang="en-US" b="0" i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Report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51226-C189-7E84-2E79-645B1C06C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B58B1-9FB7-FA55-591F-E78364B30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4" y="1910441"/>
            <a:ext cx="7772400" cy="452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1989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1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0A99BFC166B04F816718E2B0967F8E" ma:contentTypeVersion="11" ma:contentTypeDescription="Create a new document." ma:contentTypeScope="" ma:versionID="98173341fd4b58dee20b23c3df140743">
  <xsd:schema xmlns:xsd="http://www.w3.org/2001/XMLSchema" xmlns:xs="http://www.w3.org/2001/XMLSchema" xmlns:p="http://schemas.microsoft.com/office/2006/metadata/properties" xmlns:ns3="0df49268-4154-4662-b2e9-4072144e60cb" xmlns:ns4="da746bdf-3bf4-4f53-8976-dbbfb6d0346f" targetNamespace="http://schemas.microsoft.com/office/2006/metadata/properties" ma:root="true" ma:fieldsID="6ad988b78a24f7661b36f53c2ade9e21" ns3:_="" ns4:_="">
    <xsd:import namespace="0df49268-4154-4662-b2e9-4072144e60cb"/>
    <xsd:import namespace="da746bdf-3bf4-4f53-8976-dbbfb6d034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49268-4154-4662-b2e9-4072144e6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46bdf-3bf4-4f53-8976-dbbfb6d0346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df49268-4154-4662-b2e9-4072144e60cb" xsi:nil="true"/>
  </documentManagement>
</p:properties>
</file>

<file path=customXml/itemProps1.xml><?xml version="1.0" encoding="utf-8"?>
<ds:datastoreItem xmlns:ds="http://schemas.openxmlformats.org/officeDocument/2006/customXml" ds:itemID="{94727B48-624E-4B98-8938-5535EC2933E1}">
  <ds:schemaRefs>
    <ds:schemaRef ds:uri="0df49268-4154-4662-b2e9-4072144e60cb"/>
    <ds:schemaRef ds:uri="da746bdf-3bf4-4f53-8976-dbbfb6d034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3673EF0-9D50-4927-88E6-F1996144B5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8CED4-B7A3-4E7C-8C7F-206786B6675A}">
  <ds:schemaRefs>
    <ds:schemaRef ds:uri="0df49268-4154-4662-b2e9-4072144e60cb"/>
    <ds:schemaRef ds:uri="da746bdf-3bf4-4f53-8976-dbbfb6d0346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Macintosh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Cover Slide Option 1 (includes title slide, title/author slide, and ending slide)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Academic Affairs Website</vt:lpstr>
      <vt:lpstr>Office of the Provost</vt:lpstr>
      <vt:lpstr>Academic Affairs</vt:lpstr>
      <vt:lpstr>Curriculum Resources</vt:lpstr>
      <vt:lpstr>Program Proposal Process</vt:lpstr>
      <vt:lpstr>Program Proposal Process</vt:lpstr>
      <vt:lpstr>Program Proposal Process</vt:lpstr>
      <vt:lpstr>HLC Website</vt:lpstr>
      <vt:lpstr>2023 HLC Focused Visit Report</vt:lpstr>
      <vt:lpstr>HLC Evidence File</vt:lpstr>
      <vt:lpstr>The Provost’s Team</vt:lpstr>
      <vt:lpstr>Thank You!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Hozien, Wafa</cp:lastModifiedBy>
  <cp:revision>3</cp:revision>
  <dcterms:created xsi:type="dcterms:W3CDTF">2016-09-27T14:33:50Z</dcterms:created>
  <dcterms:modified xsi:type="dcterms:W3CDTF">2023-02-10T17:37:27Z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0x0101008C0A99BFC166B04F816718E2B0967F8E</vt:lpwstr>
  </property>
</Properties>
</file>