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3"/>
    <p:sldMasterId id="2147483666" r:id="rId4"/>
    <p:sldMasterId id="2147483670" r:id="rId5"/>
    <p:sldMasterId id="2147483674" r:id="rId6"/>
    <p:sldMasterId id="2147483678" r:id="rId7"/>
    <p:sldMasterId id="2147483682" r:id="rId8"/>
    <p:sldMasterId id="2147483697" r:id="rId9"/>
    <p:sldMasterId id="2147483685" r:id="rId10"/>
  </p:sldMasterIdLst>
  <p:notesMasterIdLst>
    <p:notesMasterId r:id="rId14"/>
  </p:notesMasterIdLst>
  <p:sldIdLst>
    <p:sldId id="306" r:id="rId11"/>
    <p:sldId id="307" r:id="rId12"/>
    <p:sldId id="305" r:id="rId13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2"/>
    <p:restoredTop sz="79133"/>
  </p:normalViewPr>
  <p:slideViewPr>
    <p:cSldViewPr snapToGrid="0" snapToObjects="1">
      <p:cViewPr varScale="1">
        <p:scale>
          <a:sx n="111" d="100"/>
          <a:sy n="11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2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3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8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70E89-1B0B-5847-9B90-D9E4025BF1D6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846B-419B-8846-BC4D-2E603351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1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26282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4311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9/22/23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800" y="564945"/>
            <a:ext cx="2339436" cy="143802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2102955"/>
            <a:ext cx="2339436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C63FDA4-5734-0949-BDA6-D0D6FDC31663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19800" y="564945"/>
            <a:ext cx="2339436" cy="158316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14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9/22/23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35829" y="564945"/>
            <a:ext cx="5089630" cy="1102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35829" y="1819927"/>
            <a:ext cx="508963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8462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643086" y="1116203"/>
            <a:ext cx="5082373" cy="1102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25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273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989784"/>
            <a:ext cx="5562600" cy="6693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4534A80-8F0F-8B4A-B1EE-DA8BDE36D262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1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4534A80-8F0F-8B4A-B1EE-DA8BDE36D262}" type="datetimeFigureOut">
              <a:rPr lang="en-US" smtClean="0"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25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55664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2495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66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73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907"/>
            <a:ext cx="8229600" cy="302646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357140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026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462772"/>
            <a:ext cx="8001000" cy="110251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56529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905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3995"/>
            <a:ext cx="4038600" cy="3045890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63995"/>
            <a:ext cx="4038600" cy="3045890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77081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8448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4032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2428"/>
            <a:ext cx="4040188" cy="246745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54032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2428"/>
            <a:ext cx="4041775" cy="246745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8820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86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594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886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29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93401"/>
            <a:ext cx="3008313" cy="12146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0122"/>
            <a:ext cx="5111750" cy="378815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1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08036"/>
            <a:ext cx="3008313" cy="2640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10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29274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9375"/>
            <a:ext cx="5486400" cy="2785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5432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6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41652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57147"/>
            <a:ext cx="8229600" cy="303096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507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46727"/>
            <a:ext cx="2057400" cy="4041387"/>
          </a:xfrm>
          <a:prstGeom prst="rect">
            <a:avLst/>
          </a:prstGeo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6727"/>
            <a:ext cx="6019800" cy="404138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79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97819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214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C3BD2BA-2883-FD40-805C-007EC2993B74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7350AA8-8DCB-AE4B-9C05-A61ED8CA6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08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5968"/>
            <a:ext cx="8229600" cy="278734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43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597819"/>
            <a:ext cx="8001000" cy="110251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700338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795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968"/>
            <a:ext cx="4038600" cy="2780089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5968"/>
            <a:ext cx="4038600" cy="2780089"/>
          </a:xfrm>
          <a:prstGeom prst="rect">
            <a:avLst/>
          </a:prstGeom>
        </p:spPr>
        <p:txBody>
          <a:bodyPr/>
          <a:lstStyle>
            <a:lvl1pPr algn="l">
              <a:defRPr sz="2100">
                <a:latin typeface="Arial"/>
                <a:cs typeface="Arial"/>
              </a:defRPr>
            </a:lvl1pPr>
            <a:lvl2pPr algn="l">
              <a:defRPr sz="1800">
                <a:latin typeface="Arial"/>
                <a:cs typeface="Arial"/>
              </a:defRPr>
            </a:lvl2pPr>
            <a:lvl3pPr algn="l">
              <a:defRPr sz="1500">
                <a:latin typeface="Arial"/>
                <a:cs typeface="Arial"/>
              </a:defRPr>
            </a:lvl3pPr>
            <a:lvl4pPr algn="l">
              <a:defRPr sz="1350">
                <a:latin typeface="Arial"/>
                <a:cs typeface="Arial"/>
              </a:defRPr>
            </a:lvl4pPr>
            <a:lvl5pPr algn="l">
              <a:defRPr sz="135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963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988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8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2658"/>
            <a:ext cx="4040188" cy="231517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028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82658"/>
            <a:ext cx="4041775" cy="231517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2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179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824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46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7830"/>
            <a:ext cx="3008313" cy="121463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4551"/>
            <a:ext cx="5111750" cy="400207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1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62465"/>
            <a:ext cx="3008313" cy="2854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43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237593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97695"/>
            <a:ext cx="5486400" cy="2785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662646"/>
            <a:ext cx="5486400" cy="59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/>
                <a:cs typeface="Arial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4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9041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3214"/>
            <a:ext cx="8229600" cy="31410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6311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2105"/>
            <a:ext cx="2057400" cy="4131209"/>
          </a:xfrm>
          <a:prstGeom prst="rect">
            <a:avLst/>
          </a:prstGeo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2105"/>
            <a:ext cx="6019800" cy="413120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76138"/>
            <a:ext cx="82296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2969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9597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1250"/>
            <a:ext cx="8229600" cy="110251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8081"/>
            <a:ext cx="6400800" cy="1129576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06887"/>
            <a:ext cx="8229599" cy="85725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9/22/23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8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B44037-AAC2-0742-99B9-07B0DC7FF2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5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AE3B6F-FC12-BE4B-8D3C-9E51258373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5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8C30BF-6A77-8E44-A67A-DDF61ADA4E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5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3E02CE-440C-AD41-9DDA-5591ED1E75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363C08-5832-E94D-9314-2E2054CA15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18B8E3-4674-A347-9DC4-DBF0F0A66E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F186C6-9C93-C04D-87CC-2877C61E65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7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36530E-C695-2C44-9F92-259B01868F5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C260-707C-C323-03DB-10914FE8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4735"/>
            <a:ext cx="8229600" cy="679503"/>
          </a:xfrm>
        </p:spPr>
        <p:txBody>
          <a:bodyPr/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2022–2023 Faculty Awards for Excellence: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2311B-A30F-3C0B-FF4A-EA01985C0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9856"/>
            <a:ext cx="6210300" cy="132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4DBAEA-6F3F-9708-A910-746F8DE26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86" y="3122565"/>
            <a:ext cx="54483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0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698BE7-2ADF-46E1-DD52-0A39465A9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7" y="659006"/>
            <a:ext cx="5486400" cy="42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4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6BD8C1-7129-75EC-FC44-057FBEA28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86" y="733139"/>
            <a:ext cx="5474183" cy="42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4717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1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FA0481801FC49BF48B45663CB4725" ma:contentTypeVersion="13" ma:contentTypeDescription="Create a new document." ma:contentTypeScope="" ma:versionID="2751431cebb5fd2140c2028e0f6eb914">
  <xsd:schema xmlns:xsd="http://www.w3.org/2001/XMLSchema" xmlns:xs="http://www.w3.org/2001/XMLSchema" xmlns:p="http://schemas.microsoft.com/office/2006/metadata/properties" xmlns:ns2="b0ed874c-7f6c-4796-b0fe-3a94e0fc610a" xmlns:ns3="cfb16029-a7cd-4b95-a84e-ce0d8816eae0" targetNamespace="http://schemas.microsoft.com/office/2006/metadata/properties" ma:root="true" ma:fieldsID="f5c52907f7830cee9e07304a00e1eb83" ns2:_="" ns3:_="">
    <xsd:import namespace="b0ed874c-7f6c-4796-b0fe-3a94e0fc610a"/>
    <xsd:import namespace="cfb16029-a7cd-4b95-a84e-ce0d8816ea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d874c-7f6c-4796-b0fe-3a94e0fc61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84375c0-32c9-4e9c-ae3d-3dac5c8bcd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16029-a7cd-4b95-a84e-ce0d8816eae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aac9a80-830f-4a1d-9092-8b1a89630cac}" ma:internalName="TaxCatchAll" ma:showField="CatchAllData" ma:web="cfb16029-a7cd-4b95-a84e-ce0d8816ea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ed874c-7f6c-4796-b0fe-3a94e0fc610a">
      <Terms xmlns="http://schemas.microsoft.com/office/infopath/2007/PartnerControls"/>
    </lcf76f155ced4ddcb4097134ff3c332f>
    <TaxCatchAll xmlns="cfb16029-a7cd-4b95-a84e-ce0d8816eae0" xsi:nil="true"/>
  </documentManagement>
</p:properties>
</file>

<file path=customXml/itemProps1.xml><?xml version="1.0" encoding="utf-8"?>
<ds:datastoreItem xmlns:ds="http://schemas.openxmlformats.org/officeDocument/2006/customXml" ds:itemID="{102368B6-6911-4B83-9A28-58359CB475BA}"/>
</file>

<file path=customXml/itemProps2.xml><?xml version="1.0" encoding="utf-8"?>
<ds:datastoreItem xmlns:ds="http://schemas.openxmlformats.org/officeDocument/2006/customXml" ds:itemID="{2775AB2D-313C-4815-8B2C-0AF57CF4F0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FC2B90-0098-4FA1-B80A-62FCBBE87CC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11974</TotalTime>
  <Words>7</Words>
  <Application>Microsoft Macintosh PowerPoint</Application>
  <PresentationFormat>On-screen Show (16:9)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Cover Slide Option 1 (includes title slide, title/author slide, and ending slide)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2 (includes different content layouts)</vt:lpstr>
      <vt:lpstr>Inside Slide Option 1 (includes different content layouts)</vt:lpstr>
      <vt:lpstr>2022–2023 Faculty Awards for Excellence: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Earnest-Reitmann, Amanda J.</dc:creator>
  <cp:lastModifiedBy>Ganapathy, Subhashini</cp:lastModifiedBy>
  <cp:revision>19</cp:revision>
  <dcterms:created xsi:type="dcterms:W3CDTF">2018-09-19T20:02:44Z</dcterms:created>
  <dcterms:modified xsi:type="dcterms:W3CDTF">2023-09-23T01:41:26Z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0x01010010AFA0481801FC49BF48B45663CB4725</vt:lpwstr>
  </property>
</Properties>
</file>