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0" r:id="rId5"/>
    <p:sldId id="259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6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8" y="2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7486B-B638-4E21-8E76-CBCFFF5CE02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A4E62-13C2-49C0-971F-A71111BCA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717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7486B-B638-4E21-8E76-CBCFFF5CE02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A4E62-13C2-49C0-971F-A71111BCA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181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7486B-B638-4E21-8E76-CBCFFF5CE02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A4E62-13C2-49C0-971F-A71111BCA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6478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7486B-B638-4E21-8E76-CBCFFF5CE02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A4E62-13C2-49C0-971F-A71111BCAC21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734603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7486B-B638-4E21-8E76-CBCFFF5CE02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A4E62-13C2-49C0-971F-A71111BCA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2170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7486B-B638-4E21-8E76-CBCFFF5CE02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A4E62-13C2-49C0-971F-A71111BCA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0077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7486B-B638-4E21-8E76-CBCFFF5CE02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A4E62-13C2-49C0-971F-A71111BCA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0196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7486B-B638-4E21-8E76-CBCFFF5CE02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A4E62-13C2-49C0-971F-A71111BCA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3683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7486B-B638-4E21-8E76-CBCFFF5CE02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A4E62-13C2-49C0-971F-A71111BCA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78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7486B-B638-4E21-8E76-CBCFFF5CE02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A4E62-13C2-49C0-971F-A71111BCA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336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7486B-B638-4E21-8E76-CBCFFF5CE02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A4E62-13C2-49C0-971F-A71111BCA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973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7486B-B638-4E21-8E76-CBCFFF5CE02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A4E62-13C2-49C0-971F-A71111BCA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787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7486B-B638-4E21-8E76-CBCFFF5CE02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A4E62-13C2-49C0-971F-A71111BCA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507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7486B-B638-4E21-8E76-CBCFFF5CE02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A4E62-13C2-49C0-971F-A71111BCA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532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7486B-B638-4E21-8E76-CBCFFF5CE02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A4E62-13C2-49C0-971F-A71111BCA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212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7486B-B638-4E21-8E76-CBCFFF5CE02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A4E62-13C2-49C0-971F-A71111BCA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710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7486B-B638-4E21-8E76-CBCFFF5CE02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A4E62-13C2-49C0-971F-A71111BCA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234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157486B-B638-4E21-8E76-CBCFFF5CE02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A4E62-13C2-49C0-971F-A71111BCA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5422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2F16E-65F6-44D7-ACBA-A48ECB672F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1257" y="183247"/>
            <a:ext cx="8456022" cy="1409700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sz="3100" dirty="0"/>
              <a:t>“The Wright Questions”</a:t>
            </a:r>
            <a:br>
              <a:rPr lang="en-US" sz="3100" dirty="0"/>
            </a:br>
            <a:r>
              <a:rPr lang="en-US" sz="3100" dirty="0"/>
              <a:t>Pathways through the Liberal Arts General Education Curriculum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DD0152-A631-47DE-9FCE-2D3A0E7D17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6725" y="2539837"/>
            <a:ext cx="3608121" cy="283495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418133D-8CBA-4245-8F84-A8874B5BBF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1307" y="2763512"/>
            <a:ext cx="4708349" cy="238760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4AB2846-EED6-4724-A042-42B2DDFD3A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13825" y="2149384"/>
            <a:ext cx="3248025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549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5916A-35AB-40D9-96ED-EB940B465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Basic Facts: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9EF71E-3EF9-4284-B1AA-672020A830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grant provides up to $300,000 over two years to reform general education curricula in the humanities.</a:t>
            </a:r>
          </a:p>
          <a:p>
            <a:r>
              <a:rPr lang="en-US" dirty="0"/>
              <a:t>Inspired by a successful program model developed at Purdue University that has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helped students in pre-professional majors strengthen critical thinking and communication skills.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reversed the decline in credit hours at Purdue’s College of Liberal Arts.</a:t>
            </a:r>
          </a:p>
        </p:txBody>
      </p:sp>
    </p:spTree>
    <p:extLst>
      <p:ext uri="{BB962C8B-B14F-4D97-AF65-F5344CB8AC3E}">
        <p14:creationId xmlns:p14="http://schemas.microsoft.com/office/powerpoint/2010/main" val="3011752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59658-3578-4778-9C4C-7860B276F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the Liberal Arts Help Students Succeed in the Workforce: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BF585-5A0B-4F69-B0D9-96F722F918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“Technology alone is not enough—it’s technology married with liberal arts, married with the humanities, that yields us the result that make our heart sing.” Steve Jobs, quoted in </a:t>
            </a:r>
            <a:r>
              <a:rPr lang="en-US" i="1" dirty="0"/>
              <a:t>The Fuzzy and the Techie.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Goals:</a:t>
            </a:r>
          </a:p>
          <a:p>
            <a:r>
              <a:rPr lang="en-US" dirty="0"/>
              <a:t>Align with </a:t>
            </a:r>
            <a:r>
              <a:rPr lang="en-US" dirty="0" err="1"/>
              <a:t>CoLA</a:t>
            </a:r>
            <a:r>
              <a:rPr lang="en-US" dirty="0"/>
              <a:t> Academic Business Plan </a:t>
            </a:r>
          </a:p>
          <a:p>
            <a:r>
              <a:rPr lang="en-US" dirty="0"/>
              <a:t>Provide transferable skills in high demand by employers</a:t>
            </a:r>
          </a:p>
          <a:p>
            <a:r>
              <a:rPr lang="en-US" dirty="0"/>
              <a:t>Speak to students’ interests and professional aspirations.</a:t>
            </a:r>
          </a:p>
          <a:p>
            <a:r>
              <a:rPr lang="en-US" dirty="0"/>
              <a:t>Enhance student employability and professional advancement.</a:t>
            </a:r>
          </a:p>
        </p:txBody>
      </p:sp>
    </p:spTree>
    <p:extLst>
      <p:ext uri="{BB962C8B-B14F-4D97-AF65-F5344CB8AC3E}">
        <p14:creationId xmlns:p14="http://schemas.microsoft.com/office/powerpoint/2010/main" val="3333287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9E8FE-D684-4765-9404-3DA3A804E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Nuts and Bolts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6D1DCA-CCA7-4F40-BFC9-1475ADE447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Adds no requirements to existing core.</a:t>
            </a:r>
          </a:p>
          <a:p>
            <a:r>
              <a:rPr lang="en-US" dirty="0"/>
              <a:t>Students choose one of our thematic pathways that corresponds to their interests and career goals.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Learning Communities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Transformative Texts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Innovative pedagogy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Culminating experience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Option to obtain larger credential after completion</a:t>
            </a:r>
          </a:p>
        </p:txBody>
      </p:sp>
    </p:spTree>
    <p:extLst>
      <p:ext uri="{BB962C8B-B14F-4D97-AF65-F5344CB8AC3E}">
        <p14:creationId xmlns:p14="http://schemas.microsoft.com/office/powerpoint/2010/main" val="1786850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400FC-6BEB-486F-9E8B-91DB3B7B4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Wright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93C39D-67E4-46AD-B798-B9A37CA98B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091" y="1384663"/>
            <a:ext cx="11504023" cy="5312228"/>
          </a:xfrm>
        </p:spPr>
        <p:txBody>
          <a:bodyPr>
            <a:normAutofit/>
          </a:bodyPr>
          <a:lstStyle/>
          <a:p>
            <a:r>
              <a:rPr lang="en-US" u="sng" dirty="0"/>
              <a:t>Wright Question #1: What Is a Healthy and Good Life? 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u="sng" dirty="0"/>
              <a:t>Wright Question #2: Can Humans Live in Harmony with Nature?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u="sng" dirty="0"/>
              <a:t>Wright Question #3: Why is there War, Violence, and Injustice?</a:t>
            </a:r>
            <a:endParaRPr lang="en-US" dirty="0"/>
          </a:p>
          <a:p>
            <a:endParaRPr lang="en-US" dirty="0"/>
          </a:p>
          <a:p>
            <a:r>
              <a:rPr lang="en-US" u="sng" dirty="0"/>
              <a:t>Wright Question #4: How are Humans Different from Machines and Animals?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097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AAA37-9F34-4C59-8339-6F630A0C5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the Grant Will Fund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CE5A4F-8135-48AF-90B1-10F06BF0F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Course materials for students completing the pathways</a:t>
            </a:r>
          </a:p>
          <a:p>
            <a:r>
              <a:rPr lang="en-US" dirty="0"/>
              <a:t>Co-curricular events to build community</a:t>
            </a:r>
          </a:p>
          <a:p>
            <a:r>
              <a:rPr lang="en-US" dirty="0"/>
              <a:t>Marketing materials for the program</a:t>
            </a:r>
          </a:p>
          <a:p>
            <a:r>
              <a:rPr lang="en-US" dirty="0"/>
              <a:t>Summer labor for curriculum development</a:t>
            </a:r>
          </a:p>
          <a:p>
            <a:r>
              <a:rPr lang="en-US" dirty="0"/>
              <a:t>Professional development for instructors</a:t>
            </a:r>
          </a:p>
          <a:p>
            <a:r>
              <a:rPr lang="en-US" dirty="0"/>
              <a:t>Student development/peer mentors</a:t>
            </a:r>
          </a:p>
        </p:txBody>
      </p:sp>
    </p:spTree>
    <p:extLst>
      <p:ext uri="{BB962C8B-B14F-4D97-AF65-F5344CB8AC3E}">
        <p14:creationId xmlns:p14="http://schemas.microsoft.com/office/powerpoint/2010/main" val="2089617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9FCE9-8D8E-4793-A616-FE61D63AE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Will This Change Wright State University?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866365-D004-4157-AEAD-090326462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will transform the experience of incoming undergraduates by making the Core more directly relevant to students and using it as an early opportunity to build a sense of belonging.</a:t>
            </a:r>
          </a:p>
          <a:p>
            <a:r>
              <a:rPr lang="en-US" dirty="0"/>
              <a:t>The Core will work as an asset to students and to the university rather than a challenge for retention. </a:t>
            </a:r>
          </a:p>
        </p:txBody>
      </p:sp>
    </p:spTree>
    <p:extLst>
      <p:ext uri="{BB962C8B-B14F-4D97-AF65-F5344CB8AC3E}">
        <p14:creationId xmlns:p14="http://schemas.microsoft.com/office/powerpoint/2010/main" val="26034752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179</TotalTime>
  <Words>352</Words>
  <Application>Microsoft Office PowerPoint</Application>
  <PresentationFormat>Widescreen</PresentationFormat>
  <Paragraphs>40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Century Gothic</vt:lpstr>
      <vt:lpstr>Wingdings</vt:lpstr>
      <vt:lpstr>Wingdings 3</vt:lpstr>
      <vt:lpstr>Ion</vt:lpstr>
      <vt:lpstr> “The Wright Questions” Pathways through the Liberal Arts General Education Curriculum</vt:lpstr>
      <vt:lpstr>Basic Facts:</vt:lpstr>
      <vt:lpstr>How the Liberal Arts Help Students Succeed in the Workforce:</vt:lpstr>
      <vt:lpstr>Nuts and Bolts</vt:lpstr>
      <vt:lpstr>The Wright Questions</vt:lpstr>
      <vt:lpstr>What the Grant Will Fund</vt:lpstr>
      <vt:lpstr>How Will This Change Wright State University?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Schmidt</dc:creator>
  <cp:lastModifiedBy>Dawn Wooley</cp:lastModifiedBy>
  <cp:revision>19</cp:revision>
  <dcterms:created xsi:type="dcterms:W3CDTF">2024-09-03T17:22:37Z</dcterms:created>
  <dcterms:modified xsi:type="dcterms:W3CDTF">2024-10-10T05:16:08Z</dcterms:modified>
</cp:coreProperties>
</file>