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4.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5.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6.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7.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4" r:id="rId2"/>
    <p:sldMasterId id="2147483668" r:id="rId3"/>
    <p:sldMasterId id="2147483672" r:id="rId4"/>
    <p:sldMasterId id="2147483676" r:id="rId5"/>
    <p:sldMasterId id="2147483680" r:id="rId6"/>
    <p:sldMasterId id="2147483683" r:id="rId7"/>
    <p:sldMasterId id="2147483695" r:id="rId8"/>
  </p:sldMasterIdLst>
  <p:notesMasterIdLst>
    <p:notesMasterId r:id="rId17"/>
  </p:notesMasterIdLst>
  <p:sldIdLst>
    <p:sldId id="256" r:id="rId9"/>
    <p:sldId id="257" r:id="rId10"/>
    <p:sldId id="258" r:id="rId11"/>
    <p:sldId id="259" r:id="rId12"/>
    <p:sldId id="260" r:id="rId13"/>
    <p:sldId id="261" r:id="rId14"/>
    <p:sldId id="262" r:id="rId15"/>
    <p:sldId id="263" r:id="rId16"/>
  </p:sldIdLst>
  <p:sldSz cx="12192000" cy="6858000"/>
  <p:notesSz cx="7023100" cy="9309100"/>
  <p:defaultText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2" d="100"/>
          <a:sy n="112" d="100"/>
        </p:scale>
        <p:origin x="41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5.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5" Type="http://schemas.openxmlformats.org/officeDocument/2006/relationships/slideMaster" Target="slideMasters/slideMaster5.xml"/><Relationship Id="rId15" Type="http://schemas.openxmlformats.org/officeDocument/2006/relationships/slide" Target="slides/slide7.xml"/><Relationship Id="rId10" Type="http://schemas.openxmlformats.org/officeDocument/2006/relationships/slide" Target="slides/slide2.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2C106C0-C54B-4600-89E8-2835CE6372E7}" type="datetimeFigureOut">
              <a:rPr lang="en-US" smtClean="0"/>
              <a:t>3/17/2025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DEFC9F16-69B8-4BA2-88D5-AFC8834A0700}" type="slidenum">
              <a:rPr lang="en-US" smtClean="0"/>
              <a:t>‹#›</a:t>
            </a:fld>
            <a:endParaRPr lang="en-US"/>
          </a:p>
        </p:txBody>
      </p:sp>
    </p:spTree>
    <p:extLst>
      <p:ext uri="{BB962C8B-B14F-4D97-AF65-F5344CB8AC3E}">
        <p14:creationId xmlns:p14="http://schemas.microsoft.com/office/powerpoint/2010/main" val="1691315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09600" y="968377"/>
            <a:ext cx="10972800" cy="1470025"/>
          </a:xfrm>
          <a:prstGeom prst="rect">
            <a:avLst/>
          </a:prstGeom>
        </p:spPr>
        <p:txBody>
          <a:bodyPr/>
          <a:lstStyle>
            <a:lvl1pPr>
              <a:defRPr b="1">
                <a:solidFill>
                  <a:schemeClr val="bg1"/>
                </a:solidFill>
                <a:latin typeface="Arial"/>
                <a:cs typeface="Arial"/>
              </a:defRPr>
            </a:lvl1pPr>
          </a:lstStyle>
          <a:p>
            <a:r>
              <a:rPr lang="en-US"/>
              <a:t>Click to edit Master title style</a:t>
            </a:r>
            <a:endParaRPr lang="en-US" dirty="0"/>
          </a:p>
        </p:txBody>
      </p:sp>
      <p:sp>
        <p:nvSpPr>
          <p:cNvPr id="3" name="Subtitle 2"/>
          <p:cNvSpPr>
            <a:spLocks noGrp="1"/>
          </p:cNvSpPr>
          <p:nvPr>
            <p:ph type="subTitle" idx="1"/>
          </p:nvPr>
        </p:nvSpPr>
        <p:spPr>
          <a:xfrm>
            <a:off x="1828800" y="2724151"/>
            <a:ext cx="8534400" cy="1752600"/>
          </a:xfrm>
          <a:prstGeom prst="rect">
            <a:avLst/>
          </a:prstGeom>
        </p:spPr>
        <p:txBody>
          <a:bodyPr/>
          <a:lstStyle>
            <a:lvl1pPr marL="0" indent="0" algn="ctr">
              <a:buNone/>
              <a:defRPr>
                <a:solidFill>
                  <a:schemeClr val="bg1"/>
                </a:solidFill>
                <a:latin typeface="Arial"/>
                <a:cs typeface="Aria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sz="1200">
                <a:solidFill>
                  <a:schemeClr val="bg1">
                    <a:lumMod val="65000"/>
                  </a:schemeClr>
                </a:solidFill>
                <a:latin typeface="Arial"/>
                <a:cs typeface="Arial"/>
              </a:defRPr>
            </a:lvl1pPr>
          </a:lstStyle>
          <a:p>
            <a:fld id="{743F79D2-FB2F-4B49-B56A-1F269608E36B}" type="datetimeFigureOut">
              <a:rPr lang="en-US" smtClean="0"/>
              <a:t>3/17/2025</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lgn="ctr">
              <a:defRPr sz="1200">
                <a:solidFill>
                  <a:schemeClr val="bg1">
                    <a:lumMod val="65000"/>
                  </a:schemeClr>
                </a:solidFill>
                <a:latin typeface="Arial"/>
                <a:cs typeface="Arial"/>
              </a:defRPr>
            </a:lvl1p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sz="1200">
                <a:solidFill>
                  <a:schemeClr val="bg1">
                    <a:lumMod val="65000"/>
                  </a:schemeClr>
                </a:solidFill>
                <a:latin typeface="Arial"/>
                <a:cs typeface="Arial"/>
              </a:defRPr>
            </a:lvl1pPr>
          </a:lstStyle>
          <a:p>
            <a:fld id="{071CCD0E-6D23-4F0D-8143-355A8CA2F2FD}" type="slidenum">
              <a:rPr lang="en-US" smtClean="0"/>
              <a:t>‹#›</a:t>
            </a:fld>
            <a:endParaRPr lang="en-US"/>
          </a:p>
        </p:txBody>
      </p:sp>
    </p:spTree>
    <p:extLst>
      <p:ext uri="{BB962C8B-B14F-4D97-AF65-F5344CB8AC3E}">
        <p14:creationId xmlns:p14="http://schemas.microsoft.com/office/powerpoint/2010/main" val="4197117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841840" y="753260"/>
            <a:ext cx="3119248" cy="1917368"/>
          </a:xfrm>
          <a:prstGeom prst="rect">
            <a:avLst/>
          </a:prstGeom>
        </p:spPr>
        <p:txBody>
          <a:bodyPr>
            <a:noAutofit/>
          </a:bodyPr>
          <a:lstStyle>
            <a:lvl1pPr>
              <a:defRPr sz="3500" b="1">
                <a:solidFill>
                  <a:srgbClr val="FFFFFF"/>
                </a:solidFill>
                <a:latin typeface="Arial"/>
                <a:cs typeface="Arial"/>
              </a:defRPr>
            </a:lvl1pPr>
          </a:lstStyle>
          <a:p>
            <a:r>
              <a:rPr lang="en-US"/>
              <a:t>Click to edit Master title style</a:t>
            </a:r>
            <a:endParaRPr lang="en-US" dirty="0"/>
          </a:p>
        </p:txBody>
      </p:sp>
      <p:sp>
        <p:nvSpPr>
          <p:cNvPr id="3" name="Subtitle 2"/>
          <p:cNvSpPr>
            <a:spLocks noGrp="1"/>
          </p:cNvSpPr>
          <p:nvPr>
            <p:ph type="subTitle" idx="1"/>
          </p:nvPr>
        </p:nvSpPr>
        <p:spPr>
          <a:xfrm>
            <a:off x="8841840" y="2803940"/>
            <a:ext cx="3119248" cy="1752600"/>
          </a:xfrm>
          <a:prstGeom prst="rect">
            <a:avLst/>
          </a:prstGeom>
        </p:spPr>
        <p:txBody>
          <a:bodyPr>
            <a:normAutofit/>
          </a:bodyPr>
          <a:lstStyle>
            <a:lvl1pPr marL="0" indent="0" algn="ctr">
              <a:buNone/>
              <a:defRPr sz="2000">
                <a:solidFill>
                  <a:srgbClr val="FFFFFF"/>
                </a:solidFill>
                <a:latin typeface="Arial"/>
                <a:cs typeface="Aria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endParaRPr lang="en-US" dirty="0"/>
          </a:p>
        </p:txBody>
      </p:sp>
      <p:sp>
        <p:nvSpPr>
          <p:cNvPr id="7" name="Date Placeholder 3">
            <a:extLst>
              <a:ext uri="{FF2B5EF4-FFF2-40B4-BE49-F238E27FC236}">
                <a16:creationId xmlns:a16="http://schemas.microsoft.com/office/drawing/2014/main" id="{4FFAF53C-0ECE-27A4-4F80-84BA9D5C9854}"/>
              </a:ext>
            </a:extLst>
          </p:cNvPr>
          <p:cNvSpPr>
            <a:spLocks noGrp="1"/>
          </p:cNvSpPr>
          <p:nvPr>
            <p:ph type="dt" sz="half" idx="10"/>
          </p:nvPr>
        </p:nvSpPr>
        <p:spPr>
          <a:xfrm>
            <a:off x="609600" y="6356351"/>
            <a:ext cx="2844800" cy="365125"/>
          </a:xfrm>
          <a:prstGeom prst="rect">
            <a:avLst/>
          </a:prstGeom>
        </p:spPr>
        <p:txBody>
          <a:bodyPr/>
          <a:lstStyle>
            <a:lvl1pPr>
              <a:defRPr sz="1200">
                <a:solidFill>
                  <a:schemeClr val="bg1">
                    <a:lumMod val="65000"/>
                  </a:schemeClr>
                </a:solidFill>
                <a:latin typeface="Arial"/>
                <a:cs typeface="Arial"/>
              </a:defRPr>
            </a:lvl1pPr>
          </a:lstStyle>
          <a:p>
            <a:fld id="{CC3BD2BA-2883-FD40-805C-007EC2993B74}" type="datetimeFigureOut">
              <a:rPr lang="en-US" smtClean="0"/>
              <a:pPr/>
              <a:t>3/17/2025</a:t>
            </a:fld>
            <a:endParaRPr lang="en-US" dirty="0"/>
          </a:p>
        </p:txBody>
      </p:sp>
      <p:sp>
        <p:nvSpPr>
          <p:cNvPr id="8" name="Footer Placeholder 4">
            <a:extLst>
              <a:ext uri="{FF2B5EF4-FFF2-40B4-BE49-F238E27FC236}">
                <a16:creationId xmlns:a16="http://schemas.microsoft.com/office/drawing/2014/main" id="{CE91968D-35BB-42D9-BABE-4BB683DF6C75}"/>
              </a:ext>
            </a:extLst>
          </p:cNvPr>
          <p:cNvSpPr>
            <a:spLocks noGrp="1"/>
          </p:cNvSpPr>
          <p:nvPr>
            <p:ph type="ftr" sz="quarter" idx="11"/>
          </p:nvPr>
        </p:nvSpPr>
        <p:spPr>
          <a:xfrm>
            <a:off x="4165600" y="6356351"/>
            <a:ext cx="3860800" cy="365125"/>
          </a:xfrm>
          <a:prstGeom prst="rect">
            <a:avLst/>
          </a:prstGeom>
        </p:spPr>
        <p:txBody>
          <a:bodyPr/>
          <a:lstStyle>
            <a:lvl1pPr algn="ctr">
              <a:defRPr sz="1200">
                <a:solidFill>
                  <a:schemeClr val="bg1">
                    <a:lumMod val="65000"/>
                  </a:schemeClr>
                </a:solidFill>
                <a:latin typeface="Arial"/>
                <a:cs typeface="Arial"/>
              </a:defRPr>
            </a:lvl1pPr>
          </a:lstStyle>
          <a:p>
            <a:endParaRPr lang="en-US" dirty="0"/>
          </a:p>
        </p:txBody>
      </p:sp>
      <p:sp>
        <p:nvSpPr>
          <p:cNvPr id="9" name="Slide Number Placeholder 5">
            <a:extLst>
              <a:ext uri="{FF2B5EF4-FFF2-40B4-BE49-F238E27FC236}">
                <a16:creationId xmlns:a16="http://schemas.microsoft.com/office/drawing/2014/main" id="{0B756F16-815A-FD20-A69D-56A7A11A2DC6}"/>
              </a:ext>
            </a:extLst>
          </p:cNvPr>
          <p:cNvSpPr>
            <a:spLocks noGrp="1"/>
          </p:cNvSpPr>
          <p:nvPr>
            <p:ph type="sldNum" sz="quarter" idx="12"/>
          </p:nvPr>
        </p:nvSpPr>
        <p:spPr>
          <a:xfrm>
            <a:off x="8395913" y="6356351"/>
            <a:ext cx="2844800" cy="365125"/>
          </a:xfrm>
          <a:prstGeom prst="rect">
            <a:avLst/>
          </a:prstGeom>
        </p:spPr>
        <p:txBody>
          <a:bodyPr/>
          <a:lstStyle>
            <a:lvl1pPr>
              <a:defRPr sz="1200">
                <a:solidFill>
                  <a:schemeClr val="bg1">
                    <a:lumMod val="65000"/>
                  </a:schemeClr>
                </a:solidFill>
                <a:latin typeface="Arial"/>
                <a:cs typeface="Arial"/>
              </a:defRPr>
            </a:lvl1pPr>
          </a:lstStyle>
          <a:p>
            <a:pPr algn="r"/>
            <a:fld id="{87350AA8-8DCB-AE4B-9C05-A61ED8CA6812}" type="slidenum">
              <a:rPr lang="en-US" smtClean="0"/>
              <a:pPr algn="r"/>
              <a:t>‹#›</a:t>
            </a:fld>
            <a:endParaRPr lang="en-US" dirty="0"/>
          </a:p>
        </p:txBody>
      </p:sp>
      <p:sp>
        <p:nvSpPr>
          <p:cNvPr id="48" name="Picture Placeholder 6">
            <a:extLst>
              <a:ext uri="{FF2B5EF4-FFF2-40B4-BE49-F238E27FC236}">
                <a16:creationId xmlns:a16="http://schemas.microsoft.com/office/drawing/2014/main" id="{1C91878C-CD5E-0CCC-5B32-81A46F9FE498}"/>
              </a:ext>
            </a:extLst>
          </p:cNvPr>
          <p:cNvSpPr>
            <a:spLocks noGrp="1"/>
          </p:cNvSpPr>
          <p:nvPr>
            <p:ph type="pic" sz="quarter" idx="13" hasCustomPrompt="1"/>
          </p:nvPr>
        </p:nvSpPr>
        <p:spPr>
          <a:xfrm>
            <a:off x="0" y="0"/>
            <a:ext cx="8621485" cy="6858000"/>
          </a:xfrm>
          <a:prstGeom prst="rect">
            <a:avLst/>
          </a:prstGeom>
        </p:spPr>
        <p:txBody>
          <a:bodyPr/>
          <a:lstStyle>
            <a:lvl1pPr marL="0" indent="0" algn="ctr">
              <a:buNone/>
              <a:defRPr>
                <a:solidFill>
                  <a:schemeClr val="bg1">
                    <a:lumMod val="65000"/>
                  </a:schemeClr>
                </a:solidFill>
                <a:latin typeface="Arial" panose="020B0604020202020204" pitchFamily="34" charset="0"/>
                <a:cs typeface="Arial" panose="020B0604020202020204" pitchFamily="34" charset="0"/>
              </a:defRPr>
            </a:lvl1pPr>
          </a:lstStyle>
          <a:p>
            <a:r>
              <a:rPr lang="en-US" dirty="0"/>
              <a:t>Click the picture icon to add photo</a:t>
            </a:r>
          </a:p>
        </p:txBody>
      </p:sp>
    </p:spTree>
    <p:extLst>
      <p:ext uri="{BB962C8B-B14F-4D97-AF65-F5344CB8AC3E}">
        <p14:creationId xmlns:p14="http://schemas.microsoft.com/office/powerpoint/2010/main" val="2814076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p:cNvSpPr>
            <a:spLocks noGrp="1"/>
          </p:cNvSpPr>
          <p:nvPr>
            <p:ph type="ctrTitle"/>
          </p:nvPr>
        </p:nvSpPr>
        <p:spPr>
          <a:xfrm>
            <a:off x="8857673" y="753261"/>
            <a:ext cx="3119248" cy="2110892"/>
          </a:xfrm>
          <a:prstGeom prst="rect">
            <a:avLst/>
          </a:prstGeom>
        </p:spPr>
        <p:txBody>
          <a:bodyPr>
            <a:noAutofit/>
          </a:bodyPr>
          <a:lstStyle>
            <a:lvl1pPr>
              <a:defRPr sz="3500" b="1">
                <a:solidFill>
                  <a:srgbClr val="FFFFFF"/>
                </a:solidFill>
                <a:latin typeface="Arial"/>
                <a:cs typeface="Arial"/>
              </a:defRPr>
            </a:lvl1pPr>
          </a:lstStyle>
          <a:p>
            <a:r>
              <a:rPr lang="en-US"/>
              <a:t>Click to edit Master title style</a:t>
            </a:r>
            <a:endParaRPr lang="en-US" dirty="0"/>
          </a:p>
        </p:txBody>
      </p:sp>
      <p:sp>
        <p:nvSpPr>
          <p:cNvPr id="2" name="Date Placeholder 3">
            <a:extLst>
              <a:ext uri="{FF2B5EF4-FFF2-40B4-BE49-F238E27FC236}">
                <a16:creationId xmlns:a16="http://schemas.microsoft.com/office/drawing/2014/main" id="{7E2184FE-A199-888D-5C4D-E464A9B8005A}"/>
              </a:ext>
            </a:extLst>
          </p:cNvPr>
          <p:cNvSpPr>
            <a:spLocks noGrp="1"/>
          </p:cNvSpPr>
          <p:nvPr>
            <p:ph type="dt" sz="half" idx="10"/>
          </p:nvPr>
        </p:nvSpPr>
        <p:spPr>
          <a:xfrm>
            <a:off x="609600" y="6356351"/>
            <a:ext cx="2844800" cy="365125"/>
          </a:xfrm>
          <a:prstGeom prst="rect">
            <a:avLst/>
          </a:prstGeom>
        </p:spPr>
        <p:txBody>
          <a:bodyPr/>
          <a:lstStyle>
            <a:lvl1pPr>
              <a:defRPr sz="1200">
                <a:solidFill>
                  <a:schemeClr val="bg1">
                    <a:lumMod val="65000"/>
                  </a:schemeClr>
                </a:solidFill>
                <a:latin typeface="Arial"/>
                <a:cs typeface="Arial"/>
              </a:defRPr>
            </a:lvl1pPr>
          </a:lstStyle>
          <a:p>
            <a:fld id="{CC3BD2BA-2883-FD40-805C-007EC2993B74}" type="datetimeFigureOut">
              <a:rPr lang="en-US" smtClean="0"/>
              <a:pPr/>
              <a:t>3/17/2025</a:t>
            </a:fld>
            <a:endParaRPr lang="en-US" dirty="0"/>
          </a:p>
        </p:txBody>
      </p:sp>
      <p:sp>
        <p:nvSpPr>
          <p:cNvPr id="7" name="Footer Placeholder 4">
            <a:extLst>
              <a:ext uri="{FF2B5EF4-FFF2-40B4-BE49-F238E27FC236}">
                <a16:creationId xmlns:a16="http://schemas.microsoft.com/office/drawing/2014/main" id="{1A6BD200-4D22-4D70-357D-C8638431EBE5}"/>
              </a:ext>
            </a:extLst>
          </p:cNvPr>
          <p:cNvSpPr>
            <a:spLocks noGrp="1"/>
          </p:cNvSpPr>
          <p:nvPr>
            <p:ph type="ftr" sz="quarter" idx="11"/>
          </p:nvPr>
        </p:nvSpPr>
        <p:spPr>
          <a:xfrm>
            <a:off x="4165600" y="6356351"/>
            <a:ext cx="3860800" cy="365125"/>
          </a:xfrm>
          <a:prstGeom prst="rect">
            <a:avLst/>
          </a:prstGeom>
        </p:spPr>
        <p:txBody>
          <a:bodyPr/>
          <a:lstStyle>
            <a:lvl1pPr algn="ctr">
              <a:defRPr sz="1200">
                <a:solidFill>
                  <a:schemeClr val="bg1">
                    <a:lumMod val="65000"/>
                  </a:schemeClr>
                </a:solidFill>
                <a:latin typeface="Arial"/>
                <a:cs typeface="Arial"/>
              </a:defRPr>
            </a:lvl1pPr>
          </a:lstStyle>
          <a:p>
            <a:endParaRPr lang="en-US" dirty="0"/>
          </a:p>
        </p:txBody>
      </p:sp>
      <p:sp>
        <p:nvSpPr>
          <p:cNvPr id="8" name="Slide Number Placeholder 5">
            <a:extLst>
              <a:ext uri="{FF2B5EF4-FFF2-40B4-BE49-F238E27FC236}">
                <a16:creationId xmlns:a16="http://schemas.microsoft.com/office/drawing/2014/main" id="{BE058B70-4D20-F1DB-91AC-D884A30C66FB}"/>
              </a:ext>
            </a:extLst>
          </p:cNvPr>
          <p:cNvSpPr>
            <a:spLocks noGrp="1"/>
          </p:cNvSpPr>
          <p:nvPr>
            <p:ph type="sldNum" sz="quarter" idx="12"/>
          </p:nvPr>
        </p:nvSpPr>
        <p:spPr>
          <a:xfrm>
            <a:off x="8395913" y="6356351"/>
            <a:ext cx="2844800" cy="365125"/>
          </a:xfrm>
          <a:prstGeom prst="rect">
            <a:avLst/>
          </a:prstGeom>
        </p:spPr>
        <p:txBody>
          <a:bodyPr/>
          <a:lstStyle>
            <a:lvl1pPr>
              <a:defRPr sz="1200">
                <a:solidFill>
                  <a:schemeClr val="bg1">
                    <a:lumMod val="65000"/>
                  </a:schemeClr>
                </a:solidFill>
                <a:latin typeface="Arial"/>
                <a:cs typeface="Arial"/>
              </a:defRPr>
            </a:lvl1pPr>
          </a:lstStyle>
          <a:p>
            <a:pPr algn="r"/>
            <a:fld id="{87350AA8-8DCB-AE4B-9C05-A61ED8CA6812}" type="slidenum">
              <a:rPr lang="en-US" smtClean="0"/>
              <a:pPr algn="r"/>
              <a:t>‹#›</a:t>
            </a:fld>
            <a:endParaRPr lang="en-US" dirty="0"/>
          </a:p>
        </p:txBody>
      </p:sp>
      <p:sp>
        <p:nvSpPr>
          <p:cNvPr id="4" name="Picture Placeholder 6">
            <a:extLst>
              <a:ext uri="{FF2B5EF4-FFF2-40B4-BE49-F238E27FC236}">
                <a16:creationId xmlns:a16="http://schemas.microsoft.com/office/drawing/2014/main" id="{F116BF79-623F-838C-6018-D7F901CF5404}"/>
              </a:ext>
            </a:extLst>
          </p:cNvPr>
          <p:cNvSpPr>
            <a:spLocks noGrp="1"/>
          </p:cNvSpPr>
          <p:nvPr>
            <p:ph type="pic" sz="quarter" idx="13" hasCustomPrompt="1"/>
          </p:nvPr>
        </p:nvSpPr>
        <p:spPr>
          <a:xfrm>
            <a:off x="1" y="0"/>
            <a:ext cx="8621484" cy="6858000"/>
          </a:xfrm>
          <a:prstGeom prst="rect">
            <a:avLst/>
          </a:prstGeom>
        </p:spPr>
        <p:txBody>
          <a:bodyPr/>
          <a:lstStyle>
            <a:lvl1pPr marL="0" indent="0" algn="ctr">
              <a:buNone/>
              <a:defRPr>
                <a:solidFill>
                  <a:schemeClr val="bg1">
                    <a:lumMod val="65000"/>
                  </a:schemeClr>
                </a:solidFill>
                <a:latin typeface="Arial" panose="020B0604020202020204" pitchFamily="34" charset="0"/>
                <a:cs typeface="Arial" panose="020B0604020202020204" pitchFamily="34" charset="0"/>
              </a:defRPr>
            </a:lvl1pPr>
          </a:lstStyle>
          <a:p>
            <a:r>
              <a:rPr lang="en-US" dirty="0"/>
              <a:t>Click the picture icon to add photo</a:t>
            </a:r>
          </a:p>
        </p:txBody>
      </p:sp>
    </p:spTree>
    <p:extLst>
      <p:ext uri="{BB962C8B-B14F-4D97-AF65-F5344CB8AC3E}">
        <p14:creationId xmlns:p14="http://schemas.microsoft.com/office/powerpoint/2010/main" val="17574825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24BA675C-D3D3-9B25-E20D-4EC3E44A6CAF}"/>
              </a:ext>
            </a:extLst>
          </p:cNvPr>
          <p:cNvSpPr>
            <a:spLocks noGrp="1"/>
          </p:cNvSpPr>
          <p:nvPr>
            <p:ph type="dt" sz="half" idx="10"/>
          </p:nvPr>
        </p:nvSpPr>
        <p:spPr>
          <a:xfrm>
            <a:off x="609600" y="6356351"/>
            <a:ext cx="2844800" cy="365125"/>
          </a:xfrm>
          <a:prstGeom prst="rect">
            <a:avLst/>
          </a:prstGeom>
        </p:spPr>
        <p:txBody>
          <a:bodyPr/>
          <a:lstStyle>
            <a:lvl1pPr>
              <a:defRPr sz="1200">
                <a:solidFill>
                  <a:schemeClr val="bg1">
                    <a:lumMod val="65000"/>
                  </a:schemeClr>
                </a:solidFill>
                <a:latin typeface="Arial"/>
                <a:cs typeface="Arial"/>
              </a:defRPr>
            </a:lvl1pPr>
          </a:lstStyle>
          <a:p>
            <a:fld id="{CC3BD2BA-2883-FD40-805C-007EC2993B74}" type="datetimeFigureOut">
              <a:rPr lang="en-US" smtClean="0"/>
              <a:pPr/>
              <a:t>3/17/2025</a:t>
            </a:fld>
            <a:endParaRPr lang="en-US" dirty="0"/>
          </a:p>
        </p:txBody>
      </p:sp>
      <p:sp>
        <p:nvSpPr>
          <p:cNvPr id="6" name="Footer Placeholder 4">
            <a:extLst>
              <a:ext uri="{FF2B5EF4-FFF2-40B4-BE49-F238E27FC236}">
                <a16:creationId xmlns:a16="http://schemas.microsoft.com/office/drawing/2014/main" id="{667AA3D5-C5F1-070E-6D78-F0AF20EB4162}"/>
              </a:ext>
            </a:extLst>
          </p:cNvPr>
          <p:cNvSpPr>
            <a:spLocks noGrp="1"/>
          </p:cNvSpPr>
          <p:nvPr>
            <p:ph type="ftr" sz="quarter" idx="11"/>
          </p:nvPr>
        </p:nvSpPr>
        <p:spPr>
          <a:xfrm>
            <a:off x="4165600" y="6356351"/>
            <a:ext cx="3860800" cy="365125"/>
          </a:xfrm>
          <a:prstGeom prst="rect">
            <a:avLst/>
          </a:prstGeom>
        </p:spPr>
        <p:txBody>
          <a:bodyPr/>
          <a:lstStyle>
            <a:lvl1pPr algn="ctr">
              <a:defRPr sz="1200">
                <a:solidFill>
                  <a:schemeClr val="bg1">
                    <a:lumMod val="65000"/>
                  </a:schemeClr>
                </a:solidFill>
                <a:latin typeface="Arial"/>
                <a:cs typeface="Arial"/>
              </a:defRPr>
            </a:lvl1pPr>
          </a:lstStyle>
          <a:p>
            <a:endParaRPr lang="en-US" dirty="0"/>
          </a:p>
        </p:txBody>
      </p:sp>
      <p:sp>
        <p:nvSpPr>
          <p:cNvPr id="7" name="Slide Number Placeholder 5">
            <a:extLst>
              <a:ext uri="{FF2B5EF4-FFF2-40B4-BE49-F238E27FC236}">
                <a16:creationId xmlns:a16="http://schemas.microsoft.com/office/drawing/2014/main" id="{68CD6E54-C7BF-BDE4-87B8-F28402E00EC6}"/>
              </a:ext>
            </a:extLst>
          </p:cNvPr>
          <p:cNvSpPr>
            <a:spLocks noGrp="1"/>
          </p:cNvSpPr>
          <p:nvPr>
            <p:ph type="sldNum" sz="quarter" idx="12"/>
          </p:nvPr>
        </p:nvSpPr>
        <p:spPr>
          <a:xfrm>
            <a:off x="8395913" y="6356351"/>
            <a:ext cx="2844800" cy="365125"/>
          </a:xfrm>
          <a:prstGeom prst="rect">
            <a:avLst/>
          </a:prstGeom>
        </p:spPr>
        <p:txBody>
          <a:bodyPr/>
          <a:lstStyle>
            <a:lvl1pPr>
              <a:defRPr sz="1200">
                <a:solidFill>
                  <a:schemeClr val="bg1">
                    <a:lumMod val="65000"/>
                  </a:schemeClr>
                </a:solidFill>
                <a:latin typeface="Arial"/>
                <a:cs typeface="Arial"/>
              </a:defRPr>
            </a:lvl1pPr>
          </a:lstStyle>
          <a:p>
            <a:pPr algn="r"/>
            <a:fld id="{87350AA8-8DCB-AE4B-9C05-A61ED8CA6812}" type="slidenum">
              <a:rPr lang="en-US" smtClean="0"/>
              <a:pPr algn="r"/>
              <a:t>‹#›</a:t>
            </a:fld>
            <a:endParaRPr lang="en-US" dirty="0"/>
          </a:p>
        </p:txBody>
      </p:sp>
      <p:sp>
        <p:nvSpPr>
          <p:cNvPr id="3" name="Picture Placeholder 6">
            <a:extLst>
              <a:ext uri="{FF2B5EF4-FFF2-40B4-BE49-F238E27FC236}">
                <a16:creationId xmlns:a16="http://schemas.microsoft.com/office/drawing/2014/main" id="{E221E6ED-E5DF-5B59-D4C3-C14F65934027}"/>
              </a:ext>
            </a:extLst>
          </p:cNvPr>
          <p:cNvSpPr>
            <a:spLocks noGrp="1"/>
          </p:cNvSpPr>
          <p:nvPr>
            <p:ph type="pic" sz="quarter" idx="13" hasCustomPrompt="1"/>
          </p:nvPr>
        </p:nvSpPr>
        <p:spPr>
          <a:xfrm>
            <a:off x="0" y="0"/>
            <a:ext cx="8621485" cy="6858000"/>
          </a:xfrm>
          <a:prstGeom prst="rect">
            <a:avLst/>
          </a:prstGeom>
        </p:spPr>
        <p:txBody>
          <a:bodyPr/>
          <a:lstStyle>
            <a:lvl1pPr marL="0" indent="0" algn="ctr">
              <a:buNone/>
              <a:defRPr>
                <a:solidFill>
                  <a:schemeClr val="bg1">
                    <a:lumMod val="65000"/>
                  </a:schemeClr>
                </a:solidFill>
                <a:latin typeface="Arial" panose="020B0604020202020204" pitchFamily="34" charset="0"/>
                <a:cs typeface="Arial" panose="020B0604020202020204" pitchFamily="34" charset="0"/>
              </a:defRPr>
            </a:lvl1pPr>
          </a:lstStyle>
          <a:p>
            <a:r>
              <a:rPr lang="en-US" dirty="0"/>
              <a:t>Click the picture icon to add photo</a:t>
            </a:r>
          </a:p>
        </p:txBody>
      </p:sp>
    </p:spTree>
    <p:extLst>
      <p:ext uri="{BB962C8B-B14F-4D97-AF65-F5344CB8AC3E}">
        <p14:creationId xmlns:p14="http://schemas.microsoft.com/office/powerpoint/2010/main" val="31560831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itle 1"/>
          <p:cNvSpPr>
            <a:spLocks noGrp="1"/>
          </p:cNvSpPr>
          <p:nvPr>
            <p:ph type="ctrTitle"/>
          </p:nvPr>
        </p:nvSpPr>
        <p:spPr>
          <a:xfrm>
            <a:off x="4847772" y="753261"/>
            <a:ext cx="6786173" cy="1470025"/>
          </a:xfrm>
          <a:prstGeom prst="rect">
            <a:avLst/>
          </a:prstGeom>
        </p:spPr>
        <p:txBody>
          <a:bodyPr>
            <a:noAutofit/>
          </a:bodyPr>
          <a:lstStyle>
            <a:lvl1pPr>
              <a:defRPr sz="3500" b="1">
                <a:solidFill>
                  <a:srgbClr val="FFFFFF"/>
                </a:solidFill>
                <a:latin typeface="Arial"/>
                <a:cs typeface="Arial"/>
              </a:defRPr>
            </a:lvl1pPr>
          </a:lstStyle>
          <a:p>
            <a:r>
              <a:rPr lang="en-US"/>
              <a:t>Click to edit Master title style</a:t>
            </a:r>
            <a:endParaRPr lang="en-US" dirty="0"/>
          </a:p>
        </p:txBody>
      </p:sp>
      <p:sp>
        <p:nvSpPr>
          <p:cNvPr id="8" name="Subtitle 2"/>
          <p:cNvSpPr>
            <a:spLocks noGrp="1"/>
          </p:cNvSpPr>
          <p:nvPr>
            <p:ph type="subTitle" idx="1"/>
          </p:nvPr>
        </p:nvSpPr>
        <p:spPr>
          <a:xfrm>
            <a:off x="4847772" y="2426569"/>
            <a:ext cx="6786173" cy="1752600"/>
          </a:xfrm>
          <a:prstGeom prst="rect">
            <a:avLst/>
          </a:prstGeom>
        </p:spPr>
        <p:txBody>
          <a:bodyPr>
            <a:normAutofit/>
          </a:bodyPr>
          <a:lstStyle>
            <a:lvl1pPr marL="0" indent="0" algn="ctr">
              <a:buNone/>
              <a:defRPr sz="2000">
                <a:solidFill>
                  <a:srgbClr val="FFFFFF"/>
                </a:solidFill>
                <a:latin typeface="Arial"/>
                <a:cs typeface="Aria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endParaRPr lang="en-US" dirty="0"/>
          </a:p>
        </p:txBody>
      </p:sp>
      <p:sp>
        <p:nvSpPr>
          <p:cNvPr id="2" name="Date Placeholder 3">
            <a:extLst>
              <a:ext uri="{FF2B5EF4-FFF2-40B4-BE49-F238E27FC236}">
                <a16:creationId xmlns:a16="http://schemas.microsoft.com/office/drawing/2014/main" id="{46B8CCD7-6924-839D-E10B-A67842FAD5A8}"/>
              </a:ext>
            </a:extLst>
          </p:cNvPr>
          <p:cNvSpPr>
            <a:spLocks noGrp="1"/>
          </p:cNvSpPr>
          <p:nvPr>
            <p:ph type="dt" sz="half" idx="10"/>
          </p:nvPr>
        </p:nvSpPr>
        <p:spPr>
          <a:xfrm>
            <a:off x="965200" y="6356351"/>
            <a:ext cx="2844800" cy="365125"/>
          </a:xfrm>
          <a:prstGeom prst="rect">
            <a:avLst/>
          </a:prstGeom>
        </p:spPr>
        <p:txBody>
          <a:bodyPr/>
          <a:lstStyle>
            <a:lvl1pPr>
              <a:defRPr sz="1200">
                <a:solidFill>
                  <a:schemeClr val="bg1">
                    <a:lumMod val="65000"/>
                  </a:schemeClr>
                </a:solidFill>
                <a:latin typeface="Arial"/>
                <a:cs typeface="Arial"/>
              </a:defRPr>
            </a:lvl1pPr>
          </a:lstStyle>
          <a:p>
            <a:fld id="{CC3BD2BA-2883-FD40-805C-007EC2993B74}" type="datetimeFigureOut">
              <a:rPr lang="en-US" smtClean="0"/>
              <a:pPr/>
              <a:t>3/17/2025</a:t>
            </a:fld>
            <a:endParaRPr lang="en-US" dirty="0"/>
          </a:p>
        </p:txBody>
      </p:sp>
      <p:sp>
        <p:nvSpPr>
          <p:cNvPr id="3" name="Footer Placeholder 4">
            <a:extLst>
              <a:ext uri="{FF2B5EF4-FFF2-40B4-BE49-F238E27FC236}">
                <a16:creationId xmlns:a16="http://schemas.microsoft.com/office/drawing/2014/main" id="{31F040A1-C532-5224-D43F-C369C7DE3F55}"/>
              </a:ext>
            </a:extLst>
          </p:cNvPr>
          <p:cNvSpPr>
            <a:spLocks noGrp="1"/>
          </p:cNvSpPr>
          <p:nvPr>
            <p:ph type="ftr" sz="quarter" idx="11"/>
          </p:nvPr>
        </p:nvSpPr>
        <p:spPr>
          <a:xfrm>
            <a:off x="4165600" y="6356351"/>
            <a:ext cx="3860800" cy="365125"/>
          </a:xfrm>
          <a:prstGeom prst="rect">
            <a:avLst/>
          </a:prstGeom>
        </p:spPr>
        <p:txBody>
          <a:bodyPr/>
          <a:lstStyle>
            <a:lvl1pPr algn="ctr">
              <a:defRPr sz="1200">
                <a:solidFill>
                  <a:schemeClr val="bg1">
                    <a:lumMod val="65000"/>
                  </a:schemeClr>
                </a:solidFill>
                <a:latin typeface="Arial"/>
                <a:cs typeface="Arial"/>
              </a:defRPr>
            </a:lvl1pPr>
          </a:lstStyle>
          <a:p>
            <a:endParaRPr lang="en-US" dirty="0"/>
          </a:p>
        </p:txBody>
      </p:sp>
      <p:sp>
        <p:nvSpPr>
          <p:cNvPr id="9" name="Slide Number Placeholder 5">
            <a:extLst>
              <a:ext uri="{FF2B5EF4-FFF2-40B4-BE49-F238E27FC236}">
                <a16:creationId xmlns:a16="http://schemas.microsoft.com/office/drawing/2014/main" id="{7D0EAA9E-8218-AAB2-A3A0-E41C0E821842}"/>
              </a:ext>
            </a:extLst>
          </p:cNvPr>
          <p:cNvSpPr>
            <a:spLocks noGrp="1"/>
          </p:cNvSpPr>
          <p:nvPr>
            <p:ph type="sldNum" sz="quarter" idx="12"/>
          </p:nvPr>
        </p:nvSpPr>
        <p:spPr>
          <a:xfrm>
            <a:off x="8737600" y="6356351"/>
            <a:ext cx="2844800" cy="365125"/>
          </a:xfrm>
          <a:prstGeom prst="rect">
            <a:avLst/>
          </a:prstGeom>
        </p:spPr>
        <p:txBody>
          <a:bodyPr/>
          <a:lstStyle>
            <a:lvl1pPr>
              <a:defRPr sz="1200">
                <a:solidFill>
                  <a:schemeClr val="bg1">
                    <a:lumMod val="65000"/>
                  </a:schemeClr>
                </a:solidFill>
                <a:latin typeface="Arial"/>
                <a:cs typeface="Arial"/>
              </a:defRPr>
            </a:lvl1pPr>
          </a:lstStyle>
          <a:p>
            <a:pPr algn="r"/>
            <a:fld id="{87350AA8-8DCB-AE4B-9C05-A61ED8CA6812}" type="slidenum">
              <a:rPr lang="en-US" smtClean="0"/>
              <a:pPr algn="r"/>
              <a:t>‹#›</a:t>
            </a:fld>
            <a:endParaRPr lang="en-US" dirty="0"/>
          </a:p>
        </p:txBody>
      </p:sp>
      <p:sp>
        <p:nvSpPr>
          <p:cNvPr id="11" name="Picture Placeholder 6">
            <a:extLst>
              <a:ext uri="{FF2B5EF4-FFF2-40B4-BE49-F238E27FC236}">
                <a16:creationId xmlns:a16="http://schemas.microsoft.com/office/drawing/2014/main" id="{D87BCD9D-56C9-7313-81FB-F24BE069BAF8}"/>
              </a:ext>
            </a:extLst>
          </p:cNvPr>
          <p:cNvSpPr>
            <a:spLocks noGrp="1"/>
          </p:cNvSpPr>
          <p:nvPr>
            <p:ph type="pic" sz="quarter" idx="14" hasCustomPrompt="1"/>
          </p:nvPr>
        </p:nvSpPr>
        <p:spPr>
          <a:xfrm>
            <a:off x="816245" y="234"/>
            <a:ext cx="3512340" cy="6857765"/>
          </a:xfrm>
          <a:prstGeom prst="rect">
            <a:avLst/>
          </a:prstGeom>
        </p:spPr>
        <p:txBody>
          <a:bodyPr/>
          <a:lstStyle>
            <a:lvl1pPr marL="0" indent="0" algn="ctr">
              <a:buNone/>
              <a:defRPr>
                <a:solidFill>
                  <a:schemeClr val="bg1">
                    <a:lumMod val="65000"/>
                  </a:schemeClr>
                </a:solidFill>
                <a:latin typeface="Arial" panose="020B0604020202020204" pitchFamily="34" charset="0"/>
                <a:cs typeface="Arial" panose="020B0604020202020204" pitchFamily="34" charset="0"/>
              </a:defRPr>
            </a:lvl1pPr>
          </a:lstStyle>
          <a:p>
            <a:r>
              <a:rPr lang="en-US" dirty="0"/>
              <a:t>Click the picture icon to add photo</a:t>
            </a:r>
          </a:p>
        </p:txBody>
      </p:sp>
    </p:spTree>
    <p:extLst>
      <p:ext uri="{BB962C8B-B14F-4D97-AF65-F5344CB8AC3E}">
        <p14:creationId xmlns:p14="http://schemas.microsoft.com/office/powerpoint/2010/main" val="39967972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p:cNvSpPr>
            <a:spLocks noGrp="1"/>
          </p:cNvSpPr>
          <p:nvPr>
            <p:ph type="ctrTitle"/>
          </p:nvPr>
        </p:nvSpPr>
        <p:spPr>
          <a:xfrm>
            <a:off x="4857449" y="1488272"/>
            <a:ext cx="6776497" cy="1470025"/>
          </a:xfrm>
          <a:prstGeom prst="rect">
            <a:avLst/>
          </a:prstGeom>
        </p:spPr>
        <p:txBody>
          <a:bodyPr>
            <a:noAutofit/>
          </a:bodyPr>
          <a:lstStyle>
            <a:lvl1pPr>
              <a:defRPr sz="3500" b="1">
                <a:solidFill>
                  <a:srgbClr val="FFFFFF"/>
                </a:solidFill>
                <a:latin typeface="Arial"/>
                <a:cs typeface="Arial"/>
              </a:defRPr>
            </a:lvl1pPr>
          </a:lstStyle>
          <a:p>
            <a:r>
              <a:rPr lang="en-US"/>
              <a:t>Click to edit Master title style</a:t>
            </a:r>
            <a:endParaRPr lang="en-US" dirty="0"/>
          </a:p>
        </p:txBody>
      </p:sp>
      <p:sp>
        <p:nvSpPr>
          <p:cNvPr id="2" name="Date Placeholder 3">
            <a:extLst>
              <a:ext uri="{FF2B5EF4-FFF2-40B4-BE49-F238E27FC236}">
                <a16:creationId xmlns:a16="http://schemas.microsoft.com/office/drawing/2014/main" id="{BD47BA12-E992-081D-6BC5-693A8922E872}"/>
              </a:ext>
            </a:extLst>
          </p:cNvPr>
          <p:cNvSpPr>
            <a:spLocks noGrp="1"/>
          </p:cNvSpPr>
          <p:nvPr>
            <p:ph type="dt" sz="half" idx="10"/>
          </p:nvPr>
        </p:nvSpPr>
        <p:spPr>
          <a:xfrm>
            <a:off x="965200" y="6356351"/>
            <a:ext cx="2844800" cy="365125"/>
          </a:xfrm>
          <a:prstGeom prst="rect">
            <a:avLst/>
          </a:prstGeom>
        </p:spPr>
        <p:txBody>
          <a:bodyPr/>
          <a:lstStyle>
            <a:lvl1pPr>
              <a:defRPr sz="1200">
                <a:solidFill>
                  <a:schemeClr val="bg1">
                    <a:lumMod val="65000"/>
                  </a:schemeClr>
                </a:solidFill>
                <a:latin typeface="Arial"/>
                <a:cs typeface="Arial"/>
              </a:defRPr>
            </a:lvl1pPr>
          </a:lstStyle>
          <a:p>
            <a:fld id="{CC3BD2BA-2883-FD40-805C-007EC2993B74}" type="datetimeFigureOut">
              <a:rPr lang="en-US" smtClean="0"/>
              <a:pPr/>
              <a:t>3/17/2025</a:t>
            </a:fld>
            <a:endParaRPr lang="en-US" dirty="0"/>
          </a:p>
        </p:txBody>
      </p:sp>
      <p:sp>
        <p:nvSpPr>
          <p:cNvPr id="7" name="Footer Placeholder 4">
            <a:extLst>
              <a:ext uri="{FF2B5EF4-FFF2-40B4-BE49-F238E27FC236}">
                <a16:creationId xmlns:a16="http://schemas.microsoft.com/office/drawing/2014/main" id="{8222C3DE-F690-10FF-B14D-14DBEEC806F6}"/>
              </a:ext>
            </a:extLst>
          </p:cNvPr>
          <p:cNvSpPr>
            <a:spLocks noGrp="1"/>
          </p:cNvSpPr>
          <p:nvPr>
            <p:ph type="ftr" sz="quarter" idx="11"/>
          </p:nvPr>
        </p:nvSpPr>
        <p:spPr>
          <a:xfrm>
            <a:off x="4165600" y="6356351"/>
            <a:ext cx="3860800" cy="365125"/>
          </a:xfrm>
          <a:prstGeom prst="rect">
            <a:avLst/>
          </a:prstGeom>
        </p:spPr>
        <p:txBody>
          <a:bodyPr/>
          <a:lstStyle>
            <a:lvl1pPr algn="ctr">
              <a:defRPr sz="1200">
                <a:solidFill>
                  <a:schemeClr val="bg1">
                    <a:lumMod val="65000"/>
                  </a:schemeClr>
                </a:solidFill>
                <a:latin typeface="Arial"/>
                <a:cs typeface="Arial"/>
              </a:defRPr>
            </a:lvl1pPr>
          </a:lstStyle>
          <a:p>
            <a:endParaRPr lang="en-US" dirty="0"/>
          </a:p>
        </p:txBody>
      </p:sp>
      <p:sp>
        <p:nvSpPr>
          <p:cNvPr id="8" name="Slide Number Placeholder 5">
            <a:extLst>
              <a:ext uri="{FF2B5EF4-FFF2-40B4-BE49-F238E27FC236}">
                <a16:creationId xmlns:a16="http://schemas.microsoft.com/office/drawing/2014/main" id="{6FA3CFF0-EFC5-5BF6-DEDF-B1618858A908}"/>
              </a:ext>
            </a:extLst>
          </p:cNvPr>
          <p:cNvSpPr>
            <a:spLocks noGrp="1"/>
          </p:cNvSpPr>
          <p:nvPr>
            <p:ph type="sldNum" sz="quarter" idx="12"/>
          </p:nvPr>
        </p:nvSpPr>
        <p:spPr>
          <a:xfrm>
            <a:off x="8737600" y="6356351"/>
            <a:ext cx="2844800" cy="365125"/>
          </a:xfrm>
          <a:prstGeom prst="rect">
            <a:avLst/>
          </a:prstGeom>
        </p:spPr>
        <p:txBody>
          <a:bodyPr/>
          <a:lstStyle>
            <a:lvl1pPr>
              <a:defRPr sz="1200">
                <a:solidFill>
                  <a:schemeClr val="bg1">
                    <a:lumMod val="65000"/>
                  </a:schemeClr>
                </a:solidFill>
                <a:latin typeface="Arial"/>
                <a:cs typeface="Arial"/>
              </a:defRPr>
            </a:lvl1pPr>
          </a:lstStyle>
          <a:p>
            <a:pPr algn="r"/>
            <a:fld id="{87350AA8-8DCB-AE4B-9C05-A61ED8CA6812}" type="slidenum">
              <a:rPr lang="en-US" smtClean="0"/>
              <a:pPr algn="r"/>
              <a:t>‹#›</a:t>
            </a:fld>
            <a:endParaRPr lang="en-US" dirty="0"/>
          </a:p>
        </p:txBody>
      </p:sp>
      <p:sp>
        <p:nvSpPr>
          <p:cNvPr id="4" name="Picture Placeholder 6">
            <a:extLst>
              <a:ext uri="{FF2B5EF4-FFF2-40B4-BE49-F238E27FC236}">
                <a16:creationId xmlns:a16="http://schemas.microsoft.com/office/drawing/2014/main" id="{BF084222-91B3-6959-6AC5-1BA175437D93}"/>
              </a:ext>
            </a:extLst>
          </p:cNvPr>
          <p:cNvSpPr>
            <a:spLocks noGrp="1"/>
          </p:cNvSpPr>
          <p:nvPr>
            <p:ph type="pic" sz="quarter" idx="14" hasCustomPrompt="1"/>
          </p:nvPr>
        </p:nvSpPr>
        <p:spPr>
          <a:xfrm>
            <a:off x="816245" y="234"/>
            <a:ext cx="3512340" cy="6857765"/>
          </a:xfrm>
          <a:prstGeom prst="rect">
            <a:avLst/>
          </a:prstGeom>
        </p:spPr>
        <p:txBody>
          <a:bodyPr/>
          <a:lstStyle>
            <a:lvl1pPr marL="0" indent="0" algn="ctr">
              <a:buNone/>
              <a:defRPr>
                <a:solidFill>
                  <a:schemeClr val="bg1">
                    <a:lumMod val="65000"/>
                  </a:schemeClr>
                </a:solidFill>
                <a:latin typeface="Arial" panose="020B0604020202020204" pitchFamily="34" charset="0"/>
                <a:cs typeface="Arial" panose="020B0604020202020204" pitchFamily="34" charset="0"/>
              </a:defRPr>
            </a:lvl1pPr>
          </a:lstStyle>
          <a:p>
            <a:r>
              <a:rPr lang="en-US" dirty="0"/>
              <a:t>Click the picture icon to add photo</a:t>
            </a:r>
          </a:p>
        </p:txBody>
      </p:sp>
    </p:spTree>
    <p:extLst>
      <p:ext uri="{BB962C8B-B14F-4D97-AF65-F5344CB8AC3E}">
        <p14:creationId xmlns:p14="http://schemas.microsoft.com/office/powerpoint/2010/main" val="37339888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67150743-5BCA-E32C-5C28-995D609AD6D5}"/>
              </a:ext>
            </a:extLst>
          </p:cNvPr>
          <p:cNvSpPr>
            <a:spLocks noGrp="1"/>
          </p:cNvSpPr>
          <p:nvPr>
            <p:ph type="dt" sz="half" idx="10"/>
          </p:nvPr>
        </p:nvSpPr>
        <p:spPr>
          <a:xfrm>
            <a:off x="965200" y="6356351"/>
            <a:ext cx="2844800" cy="365125"/>
          </a:xfrm>
          <a:prstGeom prst="rect">
            <a:avLst/>
          </a:prstGeom>
        </p:spPr>
        <p:txBody>
          <a:bodyPr/>
          <a:lstStyle>
            <a:lvl1pPr>
              <a:defRPr sz="1200">
                <a:solidFill>
                  <a:schemeClr val="bg1">
                    <a:lumMod val="65000"/>
                  </a:schemeClr>
                </a:solidFill>
                <a:latin typeface="Arial"/>
                <a:cs typeface="Arial"/>
              </a:defRPr>
            </a:lvl1pPr>
          </a:lstStyle>
          <a:p>
            <a:fld id="{CC3BD2BA-2883-FD40-805C-007EC2993B74}" type="datetimeFigureOut">
              <a:rPr lang="en-US" smtClean="0"/>
              <a:pPr/>
              <a:t>3/17/2025</a:t>
            </a:fld>
            <a:endParaRPr lang="en-US" dirty="0"/>
          </a:p>
        </p:txBody>
      </p:sp>
      <p:sp>
        <p:nvSpPr>
          <p:cNvPr id="6" name="Footer Placeholder 4">
            <a:extLst>
              <a:ext uri="{FF2B5EF4-FFF2-40B4-BE49-F238E27FC236}">
                <a16:creationId xmlns:a16="http://schemas.microsoft.com/office/drawing/2014/main" id="{D1EF70E0-2409-8EEE-BF5D-3078D009F1AC}"/>
              </a:ext>
            </a:extLst>
          </p:cNvPr>
          <p:cNvSpPr>
            <a:spLocks noGrp="1"/>
          </p:cNvSpPr>
          <p:nvPr>
            <p:ph type="ftr" sz="quarter" idx="11"/>
          </p:nvPr>
        </p:nvSpPr>
        <p:spPr>
          <a:xfrm>
            <a:off x="4165600" y="6356351"/>
            <a:ext cx="3860800" cy="365125"/>
          </a:xfrm>
          <a:prstGeom prst="rect">
            <a:avLst/>
          </a:prstGeom>
        </p:spPr>
        <p:txBody>
          <a:bodyPr/>
          <a:lstStyle>
            <a:lvl1pPr algn="ctr">
              <a:defRPr sz="1200">
                <a:solidFill>
                  <a:schemeClr val="bg1">
                    <a:lumMod val="65000"/>
                  </a:schemeClr>
                </a:solidFill>
                <a:latin typeface="Arial"/>
                <a:cs typeface="Arial"/>
              </a:defRPr>
            </a:lvl1pPr>
          </a:lstStyle>
          <a:p>
            <a:endParaRPr lang="en-US" dirty="0"/>
          </a:p>
        </p:txBody>
      </p:sp>
      <p:sp>
        <p:nvSpPr>
          <p:cNvPr id="7" name="Slide Number Placeholder 5">
            <a:extLst>
              <a:ext uri="{FF2B5EF4-FFF2-40B4-BE49-F238E27FC236}">
                <a16:creationId xmlns:a16="http://schemas.microsoft.com/office/drawing/2014/main" id="{144398A2-C78E-5443-DBD7-3F9DDE242D75}"/>
              </a:ext>
            </a:extLst>
          </p:cNvPr>
          <p:cNvSpPr>
            <a:spLocks noGrp="1"/>
          </p:cNvSpPr>
          <p:nvPr>
            <p:ph type="sldNum" sz="quarter" idx="12"/>
          </p:nvPr>
        </p:nvSpPr>
        <p:spPr>
          <a:xfrm>
            <a:off x="8737600" y="6356351"/>
            <a:ext cx="2844800" cy="365125"/>
          </a:xfrm>
          <a:prstGeom prst="rect">
            <a:avLst/>
          </a:prstGeom>
        </p:spPr>
        <p:txBody>
          <a:bodyPr/>
          <a:lstStyle>
            <a:lvl1pPr>
              <a:defRPr sz="1200">
                <a:solidFill>
                  <a:schemeClr val="bg1">
                    <a:lumMod val="65000"/>
                  </a:schemeClr>
                </a:solidFill>
                <a:latin typeface="Arial"/>
                <a:cs typeface="Arial"/>
              </a:defRPr>
            </a:lvl1pPr>
          </a:lstStyle>
          <a:p>
            <a:pPr algn="r"/>
            <a:fld id="{87350AA8-8DCB-AE4B-9C05-A61ED8CA6812}" type="slidenum">
              <a:rPr lang="en-US" smtClean="0"/>
              <a:pPr algn="r"/>
              <a:t>‹#›</a:t>
            </a:fld>
            <a:endParaRPr lang="en-US" dirty="0"/>
          </a:p>
        </p:txBody>
      </p:sp>
      <p:sp>
        <p:nvSpPr>
          <p:cNvPr id="3" name="Picture Placeholder 6">
            <a:extLst>
              <a:ext uri="{FF2B5EF4-FFF2-40B4-BE49-F238E27FC236}">
                <a16:creationId xmlns:a16="http://schemas.microsoft.com/office/drawing/2014/main" id="{B5117208-55EC-AAC7-E7E4-1300620E0C10}"/>
              </a:ext>
            </a:extLst>
          </p:cNvPr>
          <p:cNvSpPr>
            <a:spLocks noGrp="1"/>
          </p:cNvSpPr>
          <p:nvPr>
            <p:ph type="pic" sz="quarter" idx="14" hasCustomPrompt="1"/>
          </p:nvPr>
        </p:nvSpPr>
        <p:spPr>
          <a:xfrm>
            <a:off x="816245" y="234"/>
            <a:ext cx="3512340" cy="6857765"/>
          </a:xfrm>
          <a:prstGeom prst="rect">
            <a:avLst/>
          </a:prstGeom>
        </p:spPr>
        <p:txBody>
          <a:bodyPr/>
          <a:lstStyle>
            <a:lvl1pPr marL="0" indent="0" algn="ctr">
              <a:buNone/>
              <a:defRPr>
                <a:solidFill>
                  <a:schemeClr val="bg1">
                    <a:lumMod val="65000"/>
                  </a:schemeClr>
                </a:solidFill>
                <a:latin typeface="Arial" panose="020B0604020202020204" pitchFamily="34" charset="0"/>
                <a:cs typeface="Arial" panose="020B0604020202020204" pitchFamily="34" charset="0"/>
              </a:defRPr>
            </a:lvl1pPr>
          </a:lstStyle>
          <a:p>
            <a:r>
              <a:rPr lang="en-US" dirty="0"/>
              <a:t>Click the picture icon to add photo</a:t>
            </a:r>
          </a:p>
        </p:txBody>
      </p:sp>
    </p:spTree>
    <p:extLst>
      <p:ext uri="{BB962C8B-B14F-4D97-AF65-F5344CB8AC3E}">
        <p14:creationId xmlns:p14="http://schemas.microsoft.com/office/powerpoint/2010/main" val="4681698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09600" y="5319713"/>
            <a:ext cx="7416800" cy="892401"/>
          </a:xfrm>
          <a:prstGeom prst="rect">
            <a:avLst/>
          </a:prstGeom>
        </p:spPr>
        <p:txBody>
          <a:bodyPr>
            <a:normAutofit/>
          </a:bodyPr>
          <a:lstStyle>
            <a:lvl1pPr algn="l">
              <a:defRPr sz="3500" b="1">
                <a:solidFill>
                  <a:schemeClr val="bg1"/>
                </a:solidFill>
              </a:defRPr>
            </a:lvl1pPr>
          </a:lstStyle>
          <a:p>
            <a:r>
              <a:rPr lang="en-US"/>
              <a:t>Click to edit Master title style</a:t>
            </a:r>
            <a:endParaRPr lang="en-US" dirty="0"/>
          </a:p>
        </p:txBody>
      </p:sp>
      <p:sp>
        <p:nvSpPr>
          <p:cNvPr id="8" name="Picture Placeholder 6">
            <a:extLst>
              <a:ext uri="{FF2B5EF4-FFF2-40B4-BE49-F238E27FC236}">
                <a16:creationId xmlns:a16="http://schemas.microsoft.com/office/drawing/2014/main" id="{146BB6C4-D660-1723-E284-51400FB90702}"/>
              </a:ext>
            </a:extLst>
          </p:cNvPr>
          <p:cNvSpPr>
            <a:spLocks noGrp="1"/>
          </p:cNvSpPr>
          <p:nvPr>
            <p:ph type="pic" sz="quarter" idx="13" hasCustomPrompt="1"/>
          </p:nvPr>
        </p:nvSpPr>
        <p:spPr>
          <a:xfrm>
            <a:off x="0" y="0"/>
            <a:ext cx="12192000" cy="4446104"/>
          </a:xfrm>
          <a:prstGeom prst="rect">
            <a:avLst/>
          </a:prstGeom>
        </p:spPr>
        <p:txBody>
          <a:bodyPr/>
          <a:lstStyle>
            <a:lvl1pPr marL="0" indent="0" algn="ctr">
              <a:buNone/>
              <a:defRPr>
                <a:solidFill>
                  <a:schemeClr val="bg1">
                    <a:lumMod val="65000"/>
                  </a:schemeClr>
                </a:solidFill>
                <a:latin typeface="Arial" panose="020B0604020202020204" pitchFamily="34" charset="0"/>
                <a:cs typeface="Arial" panose="020B0604020202020204" pitchFamily="34" charset="0"/>
              </a:defRPr>
            </a:lvl1pPr>
          </a:lstStyle>
          <a:p>
            <a:r>
              <a:rPr lang="en-US" dirty="0"/>
              <a:t>Click the picture icon to add photo</a:t>
            </a:r>
          </a:p>
        </p:txBody>
      </p:sp>
      <p:sp>
        <p:nvSpPr>
          <p:cNvPr id="9" name="Date Placeholder 3">
            <a:extLst>
              <a:ext uri="{FF2B5EF4-FFF2-40B4-BE49-F238E27FC236}">
                <a16:creationId xmlns:a16="http://schemas.microsoft.com/office/drawing/2014/main" id="{11042AFC-18AA-0738-5250-FC18745A6D4A}"/>
              </a:ext>
            </a:extLst>
          </p:cNvPr>
          <p:cNvSpPr>
            <a:spLocks noGrp="1"/>
          </p:cNvSpPr>
          <p:nvPr>
            <p:ph type="dt" sz="half" idx="10"/>
          </p:nvPr>
        </p:nvSpPr>
        <p:spPr>
          <a:xfrm>
            <a:off x="609600" y="6356351"/>
            <a:ext cx="2844800" cy="365125"/>
          </a:xfrm>
          <a:prstGeom prst="rect">
            <a:avLst/>
          </a:prstGeom>
        </p:spPr>
        <p:txBody>
          <a:bodyPr/>
          <a:lstStyle>
            <a:lvl1pPr>
              <a:defRPr sz="1200">
                <a:solidFill>
                  <a:schemeClr val="bg1">
                    <a:lumMod val="65000"/>
                  </a:schemeClr>
                </a:solidFill>
                <a:latin typeface="Arial"/>
                <a:cs typeface="Arial"/>
              </a:defRPr>
            </a:lvl1pPr>
          </a:lstStyle>
          <a:p>
            <a:fld id="{CC3BD2BA-2883-FD40-805C-007EC2993B74}" type="datetimeFigureOut">
              <a:rPr lang="en-US" smtClean="0"/>
              <a:pPr/>
              <a:t>3/17/2025</a:t>
            </a:fld>
            <a:endParaRPr lang="en-US" dirty="0"/>
          </a:p>
        </p:txBody>
      </p:sp>
      <p:sp>
        <p:nvSpPr>
          <p:cNvPr id="10" name="Footer Placeholder 4">
            <a:extLst>
              <a:ext uri="{FF2B5EF4-FFF2-40B4-BE49-F238E27FC236}">
                <a16:creationId xmlns:a16="http://schemas.microsoft.com/office/drawing/2014/main" id="{C4C7AA4A-CEF9-E77B-8416-F1C574CFE5C5}"/>
              </a:ext>
            </a:extLst>
          </p:cNvPr>
          <p:cNvSpPr>
            <a:spLocks noGrp="1"/>
          </p:cNvSpPr>
          <p:nvPr>
            <p:ph type="ftr" sz="quarter" idx="11"/>
          </p:nvPr>
        </p:nvSpPr>
        <p:spPr>
          <a:xfrm>
            <a:off x="4165600" y="6356351"/>
            <a:ext cx="3860800" cy="365125"/>
          </a:xfrm>
          <a:prstGeom prst="rect">
            <a:avLst/>
          </a:prstGeom>
        </p:spPr>
        <p:txBody>
          <a:bodyPr/>
          <a:lstStyle>
            <a:lvl1pPr algn="ctr">
              <a:defRPr sz="1200">
                <a:solidFill>
                  <a:schemeClr val="bg1">
                    <a:lumMod val="65000"/>
                  </a:schemeClr>
                </a:solidFill>
                <a:latin typeface="Arial"/>
                <a:cs typeface="Arial"/>
              </a:defRPr>
            </a:lvl1pPr>
          </a:lstStyle>
          <a:p>
            <a:endParaRPr lang="en-US" dirty="0"/>
          </a:p>
        </p:txBody>
      </p:sp>
      <p:sp>
        <p:nvSpPr>
          <p:cNvPr id="11" name="Slide Number Placeholder 5">
            <a:extLst>
              <a:ext uri="{FF2B5EF4-FFF2-40B4-BE49-F238E27FC236}">
                <a16:creationId xmlns:a16="http://schemas.microsoft.com/office/drawing/2014/main" id="{27D5389F-C82A-7078-B19F-D1293F72DFE6}"/>
              </a:ext>
            </a:extLst>
          </p:cNvPr>
          <p:cNvSpPr>
            <a:spLocks noGrp="1"/>
          </p:cNvSpPr>
          <p:nvPr>
            <p:ph type="sldNum" sz="quarter" idx="12"/>
          </p:nvPr>
        </p:nvSpPr>
        <p:spPr>
          <a:xfrm>
            <a:off x="8737600" y="6356351"/>
            <a:ext cx="2844800" cy="365125"/>
          </a:xfrm>
          <a:prstGeom prst="rect">
            <a:avLst/>
          </a:prstGeom>
        </p:spPr>
        <p:txBody>
          <a:bodyPr/>
          <a:lstStyle>
            <a:lvl1pPr>
              <a:defRPr sz="1200">
                <a:solidFill>
                  <a:schemeClr val="bg1">
                    <a:lumMod val="65000"/>
                  </a:schemeClr>
                </a:solidFill>
                <a:latin typeface="Arial"/>
                <a:cs typeface="Arial"/>
              </a:defRPr>
            </a:lvl1pPr>
          </a:lstStyle>
          <a:p>
            <a:pPr algn="r"/>
            <a:fld id="{87350AA8-8DCB-AE4B-9C05-A61ED8CA6812}" type="slidenum">
              <a:rPr lang="en-US" smtClean="0"/>
              <a:pPr algn="r"/>
              <a:t>‹#›</a:t>
            </a:fld>
            <a:endParaRPr lang="en-US" dirty="0"/>
          </a:p>
        </p:txBody>
      </p:sp>
    </p:spTree>
    <p:extLst>
      <p:ext uri="{BB962C8B-B14F-4D97-AF65-F5344CB8AC3E}">
        <p14:creationId xmlns:p14="http://schemas.microsoft.com/office/powerpoint/2010/main" val="7471813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Picture Placeholder 6">
            <a:extLst>
              <a:ext uri="{FF2B5EF4-FFF2-40B4-BE49-F238E27FC236}">
                <a16:creationId xmlns:a16="http://schemas.microsoft.com/office/drawing/2014/main" id="{20C68095-C99A-59AD-4B3F-136A2A70FFD5}"/>
              </a:ext>
            </a:extLst>
          </p:cNvPr>
          <p:cNvSpPr>
            <a:spLocks noGrp="1"/>
          </p:cNvSpPr>
          <p:nvPr>
            <p:ph type="pic" sz="quarter" idx="13" hasCustomPrompt="1"/>
          </p:nvPr>
        </p:nvSpPr>
        <p:spPr>
          <a:xfrm>
            <a:off x="0" y="0"/>
            <a:ext cx="12192000" cy="4446104"/>
          </a:xfrm>
          <a:prstGeom prst="rect">
            <a:avLst/>
          </a:prstGeom>
        </p:spPr>
        <p:txBody>
          <a:bodyPr/>
          <a:lstStyle>
            <a:lvl1pPr marL="0" indent="0" algn="ctr">
              <a:buNone/>
              <a:defRPr>
                <a:solidFill>
                  <a:schemeClr val="bg1">
                    <a:lumMod val="65000"/>
                  </a:schemeClr>
                </a:solidFill>
                <a:latin typeface="Arial" panose="020B0604020202020204" pitchFamily="34" charset="0"/>
                <a:cs typeface="Arial" panose="020B0604020202020204" pitchFamily="34" charset="0"/>
              </a:defRPr>
            </a:lvl1pPr>
          </a:lstStyle>
          <a:p>
            <a:r>
              <a:rPr lang="en-US" dirty="0"/>
              <a:t>Click the picture icon to add photo</a:t>
            </a:r>
          </a:p>
        </p:txBody>
      </p:sp>
      <p:sp>
        <p:nvSpPr>
          <p:cNvPr id="7" name="Date Placeholder 3">
            <a:extLst>
              <a:ext uri="{FF2B5EF4-FFF2-40B4-BE49-F238E27FC236}">
                <a16:creationId xmlns:a16="http://schemas.microsoft.com/office/drawing/2014/main" id="{DC1D0E21-ACE7-00FF-BFA7-530DD01F0ED0}"/>
              </a:ext>
            </a:extLst>
          </p:cNvPr>
          <p:cNvSpPr>
            <a:spLocks noGrp="1"/>
          </p:cNvSpPr>
          <p:nvPr>
            <p:ph type="dt" sz="half" idx="10"/>
          </p:nvPr>
        </p:nvSpPr>
        <p:spPr>
          <a:xfrm>
            <a:off x="609600" y="6356351"/>
            <a:ext cx="2844800" cy="365125"/>
          </a:xfrm>
          <a:prstGeom prst="rect">
            <a:avLst/>
          </a:prstGeom>
        </p:spPr>
        <p:txBody>
          <a:bodyPr/>
          <a:lstStyle>
            <a:lvl1pPr>
              <a:defRPr sz="1200">
                <a:solidFill>
                  <a:schemeClr val="bg1">
                    <a:lumMod val="65000"/>
                  </a:schemeClr>
                </a:solidFill>
                <a:latin typeface="Arial"/>
                <a:cs typeface="Arial"/>
              </a:defRPr>
            </a:lvl1pPr>
          </a:lstStyle>
          <a:p>
            <a:fld id="{CC3BD2BA-2883-FD40-805C-007EC2993B74}" type="datetimeFigureOut">
              <a:rPr lang="en-US" smtClean="0"/>
              <a:pPr/>
              <a:t>3/17/2025</a:t>
            </a:fld>
            <a:endParaRPr lang="en-US" dirty="0"/>
          </a:p>
        </p:txBody>
      </p:sp>
      <p:sp>
        <p:nvSpPr>
          <p:cNvPr id="8" name="Footer Placeholder 4">
            <a:extLst>
              <a:ext uri="{FF2B5EF4-FFF2-40B4-BE49-F238E27FC236}">
                <a16:creationId xmlns:a16="http://schemas.microsoft.com/office/drawing/2014/main" id="{7E59659A-749A-2ECD-FFC7-3347C103F1F9}"/>
              </a:ext>
            </a:extLst>
          </p:cNvPr>
          <p:cNvSpPr>
            <a:spLocks noGrp="1"/>
          </p:cNvSpPr>
          <p:nvPr>
            <p:ph type="ftr" sz="quarter" idx="11"/>
          </p:nvPr>
        </p:nvSpPr>
        <p:spPr>
          <a:xfrm>
            <a:off x="4165600" y="6356351"/>
            <a:ext cx="3860800" cy="365125"/>
          </a:xfrm>
          <a:prstGeom prst="rect">
            <a:avLst/>
          </a:prstGeom>
        </p:spPr>
        <p:txBody>
          <a:bodyPr/>
          <a:lstStyle>
            <a:lvl1pPr algn="ctr">
              <a:defRPr sz="1200">
                <a:solidFill>
                  <a:schemeClr val="bg1">
                    <a:lumMod val="65000"/>
                  </a:schemeClr>
                </a:solidFill>
                <a:latin typeface="Arial"/>
                <a:cs typeface="Arial"/>
              </a:defRPr>
            </a:lvl1pPr>
          </a:lstStyle>
          <a:p>
            <a:endParaRPr lang="en-US" dirty="0"/>
          </a:p>
        </p:txBody>
      </p:sp>
      <p:sp>
        <p:nvSpPr>
          <p:cNvPr id="9" name="Slide Number Placeholder 5">
            <a:extLst>
              <a:ext uri="{FF2B5EF4-FFF2-40B4-BE49-F238E27FC236}">
                <a16:creationId xmlns:a16="http://schemas.microsoft.com/office/drawing/2014/main" id="{042C4624-3141-DD10-4167-86339D17BE9D}"/>
              </a:ext>
            </a:extLst>
          </p:cNvPr>
          <p:cNvSpPr>
            <a:spLocks noGrp="1"/>
          </p:cNvSpPr>
          <p:nvPr>
            <p:ph type="sldNum" sz="quarter" idx="12"/>
          </p:nvPr>
        </p:nvSpPr>
        <p:spPr>
          <a:xfrm>
            <a:off x="8737600" y="6356351"/>
            <a:ext cx="2844800" cy="365125"/>
          </a:xfrm>
          <a:prstGeom prst="rect">
            <a:avLst/>
          </a:prstGeom>
        </p:spPr>
        <p:txBody>
          <a:bodyPr/>
          <a:lstStyle>
            <a:lvl1pPr>
              <a:defRPr sz="1200">
                <a:solidFill>
                  <a:schemeClr val="bg1">
                    <a:lumMod val="65000"/>
                  </a:schemeClr>
                </a:solidFill>
                <a:latin typeface="Arial"/>
                <a:cs typeface="Arial"/>
              </a:defRPr>
            </a:lvl1pPr>
          </a:lstStyle>
          <a:p>
            <a:pPr algn="r"/>
            <a:fld id="{87350AA8-8DCB-AE4B-9C05-A61ED8CA6812}" type="slidenum">
              <a:rPr lang="en-US" smtClean="0"/>
              <a:pPr algn="r"/>
              <a:t>‹#›</a:t>
            </a:fld>
            <a:endParaRPr lang="en-US" dirty="0"/>
          </a:p>
        </p:txBody>
      </p:sp>
    </p:spTree>
    <p:extLst>
      <p:ext uri="{BB962C8B-B14F-4D97-AF65-F5344CB8AC3E}">
        <p14:creationId xmlns:p14="http://schemas.microsoft.com/office/powerpoint/2010/main" val="7379642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940886"/>
            <a:ext cx="10972800" cy="1470025"/>
          </a:xfrm>
          <a:prstGeom prst="rect">
            <a:avLst/>
          </a:prstGeom>
        </p:spPr>
        <p:txBody>
          <a:bodyPr/>
          <a:lstStyle>
            <a:lvl1pPr>
              <a:defRPr b="1">
                <a:solidFill>
                  <a:srgbClr val="026937"/>
                </a:solidFill>
                <a:latin typeface="Arial"/>
                <a:cs typeface="Arial"/>
              </a:defRPr>
            </a:lvl1pPr>
          </a:lstStyle>
          <a:p>
            <a:r>
              <a:rPr lang="en-US"/>
              <a:t>Click to edit Master title style</a:t>
            </a:r>
            <a:endParaRPr lang="en-US" dirty="0"/>
          </a:p>
        </p:txBody>
      </p:sp>
      <p:sp>
        <p:nvSpPr>
          <p:cNvPr id="3" name="Subtitle 2"/>
          <p:cNvSpPr>
            <a:spLocks noGrp="1"/>
          </p:cNvSpPr>
          <p:nvPr>
            <p:ph type="subTitle" idx="1"/>
          </p:nvPr>
        </p:nvSpPr>
        <p:spPr>
          <a:xfrm>
            <a:off x="1828800" y="3696660"/>
            <a:ext cx="8534400" cy="1752600"/>
          </a:xfrm>
          <a:prstGeom prst="rect">
            <a:avLst/>
          </a:prstGeom>
        </p:spPr>
        <p:txBody>
          <a:bodyPr/>
          <a:lstStyle>
            <a:lvl1pPr marL="0" indent="0" algn="ctr">
              <a:buNone/>
              <a:defRPr>
                <a:solidFill>
                  <a:srgbClr val="CD9E52"/>
                </a:solidFill>
                <a:latin typeface="Arial"/>
                <a:cs typeface="Aria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atin typeface="Arial"/>
                <a:cs typeface="Arial"/>
              </a:defRPr>
            </a:lvl1pPr>
          </a:lstStyle>
          <a:p>
            <a:fld id="{F99458C6-6EA7-0747-AD3E-29AE00637213}" type="datetimeFigureOut">
              <a:rPr lang="en-US" smtClean="0"/>
              <a:pPr/>
              <a:t>3/17/2025</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atin typeface="Arial"/>
                <a:cs typeface="Arial"/>
              </a:defRPr>
            </a:lvl1p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atin typeface="Arial"/>
                <a:cs typeface="Arial"/>
              </a:defRPr>
            </a:lvl1pPr>
          </a:lstStyle>
          <a:p>
            <a:fld id="{C59E8A03-9FD3-E846-B7D6-1BC2DFA4AAD7}" type="slidenum">
              <a:rPr lang="en-US" smtClean="0"/>
              <a:pPr/>
              <a:t>‹#›</a:t>
            </a:fld>
            <a:endParaRPr lang="en-US"/>
          </a:p>
        </p:txBody>
      </p:sp>
    </p:spTree>
    <p:extLst>
      <p:ext uri="{BB962C8B-B14F-4D97-AF65-F5344CB8AC3E}">
        <p14:creationId xmlns:p14="http://schemas.microsoft.com/office/powerpoint/2010/main" val="17947158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9647"/>
            <a:ext cx="10972800" cy="1143000"/>
          </a:xfrm>
          <a:prstGeom prst="rect">
            <a:avLst/>
          </a:prstGeom>
        </p:spPr>
        <p:txBody>
          <a:bodyPr/>
          <a:lstStyle>
            <a:lvl1pPr algn="l">
              <a:defRPr>
                <a:latin typeface="Arial"/>
                <a:cs typeface="Arial"/>
              </a:defRPr>
            </a:lvl1pPr>
          </a:lstStyle>
          <a:p>
            <a:r>
              <a:rPr lang="en-US"/>
              <a:t>Click to edit Master title style</a:t>
            </a:r>
            <a:endParaRPr lang="en-US" dirty="0"/>
          </a:p>
        </p:txBody>
      </p:sp>
      <p:sp>
        <p:nvSpPr>
          <p:cNvPr id="3" name="Content Placeholder 2"/>
          <p:cNvSpPr>
            <a:spLocks noGrp="1"/>
          </p:cNvSpPr>
          <p:nvPr>
            <p:ph idx="1"/>
          </p:nvPr>
        </p:nvSpPr>
        <p:spPr>
          <a:xfrm>
            <a:off x="609600" y="2225210"/>
            <a:ext cx="10972800" cy="4035285"/>
          </a:xfrm>
          <a:prstGeom prst="rect">
            <a:avLst/>
          </a:prstGeom>
        </p:spPr>
        <p:txBody>
          <a:bodyPr/>
          <a:lstStyle>
            <a:lvl1pPr>
              <a:defRPr>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atin typeface="Arial"/>
                <a:cs typeface="Arial"/>
              </a:defRPr>
            </a:lvl1pPr>
          </a:lstStyle>
          <a:p>
            <a:fld id="{F99458C6-6EA7-0747-AD3E-29AE00637213}" type="datetimeFigureOut">
              <a:rPr lang="en-US" smtClean="0"/>
              <a:pPr/>
              <a:t>3/17/2025</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atin typeface="Arial"/>
                <a:cs typeface="Arial"/>
              </a:defRPr>
            </a:lvl1p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atin typeface="Arial"/>
                <a:cs typeface="Arial"/>
              </a:defRPr>
            </a:lvl1pPr>
          </a:lstStyle>
          <a:p>
            <a:fld id="{C59E8A03-9FD3-E846-B7D6-1BC2DFA4AAD7}" type="slidenum">
              <a:rPr lang="en-US" smtClean="0"/>
              <a:pPr/>
              <a:t>‹#›</a:t>
            </a:fld>
            <a:endParaRPr lang="en-US"/>
          </a:p>
        </p:txBody>
      </p:sp>
    </p:spTree>
    <p:extLst>
      <p:ext uri="{BB962C8B-B14F-4D97-AF65-F5344CB8AC3E}">
        <p14:creationId xmlns:p14="http://schemas.microsoft.com/office/powerpoint/2010/main" val="4014514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1"/>
          <p:cNvSpPr>
            <a:spLocks noGrp="1"/>
          </p:cNvSpPr>
          <p:nvPr>
            <p:ph type="ctrTitle"/>
          </p:nvPr>
        </p:nvSpPr>
        <p:spPr>
          <a:xfrm>
            <a:off x="609600" y="1809521"/>
            <a:ext cx="10972800" cy="1470025"/>
          </a:xfrm>
          <a:prstGeom prst="rect">
            <a:avLst/>
          </a:prstGeom>
        </p:spPr>
        <p:txBody>
          <a:bodyPr/>
          <a:lstStyle>
            <a:lvl1pPr>
              <a:defRPr b="1">
                <a:solidFill>
                  <a:schemeClr val="bg1"/>
                </a:solidFill>
                <a:latin typeface="Arial"/>
                <a:cs typeface="Arial"/>
              </a:defRPr>
            </a:lvl1pPr>
          </a:lstStyle>
          <a:p>
            <a:r>
              <a:rPr lang="en-US"/>
              <a:t>Click to edit Master title style</a:t>
            </a:r>
            <a:endParaRPr lang="en-US" dirty="0"/>
          </a:p>
        </p:txBody>
      </p:sp>
      <p:sp>
        <p:nvSpPr>
          <p:cNvPr id="2" name="Date Placeholder 3">
            <a:extLst>
              <a:ext uri="{FF2B5EF4-FFF2-40B4-BE49-F238E27FC236}">
                <a16:creationId xmlns:a16="http://schemas.microsoft.com/office/drawing/2014/main" id="{C91F9405-8B04-EFBE-23C8-71A97266DE9D}"/>
              </a:ext>
            </a:extLst>
          </p:cNvPr>
          <p:cNvSpPr>
            <a:spLocks noGrp="1"/>
          </p:cNvSpPr>
          <p:nvPr>
            <p:ph type="dt" sz="half" idx="10"/>
          </p:nvPr>
        </p:nvSpPr>
        <p:spPr>
          <a:xfrm>
            <a:off x="609600" y="6356351"/>
            <a:ext cx="2844800" cy="365125"/>
          </a:xfrm>
          <a:prstGeom prst="rect">
            <a:avLst/>
          </a:prstGeom>
        </p:spPr>
        <p:txBody>
          <a:bodyPr/>
          <a:lstStyle>
            <a:lvl1pPr>
              <a:defRPr sz="1200">
                <a:solidFill>
                  <a:schemeClr val="bg1">
                    <a:lumMod val="65000"/>
                  </a:schemeClr>
                </a:solidFill>
                <a:latin typeface="Arial"/>
                <a:cs typeface="Arial"/>
              </a:defRPr>
            </a:lvl1pPr>
          </a:lstStyle>
          <a:p>
            <a:fld id="{743F79D2-FB2F-4B49-B56A-1F269608E36B}" type="datetimeFigureOut">
              <a:rPr lang="en-US" smtClean="0"/>
              <a:t>3/17/2025</a:t>
            </a:fld>
            <a:endParaRPr lang="en-US"/>
          </a:p>
        </p:txBody>
      </p:sp>
      <p:sp>
        <p:nvSpPr>
          <p:cNvPr id="7" name="Footer Placeholder 4">
            <a:extLst>
              <a:ext uri="{FF2B5EF4-FFF2-40B4-BE49-F238E27FC236}">
                <a16:creationId xmlns:a16="http://schemas.microsoft.com/office/drawing/2014/main" id="{BEF7D51A-4EF9-6237-A7D9-F35F7AF98F52}"/>
              </a:ext>
            </a:extLst>
          </p:cNvPr>
          <p:cNvSpPr>
            <a:spLocks noGrp="1"/>
          </p:cNvSpPr>
          <p:nvPr>
            <p:ph type="ftr" sz="quarter" idx="11"/>
          </p:nvPr>
        </p:nvSpPr>
        <p:spPr>
          <a:xfrm>
            <a:off x="4165600" y="6356351"/>
            <a:ext cx="3860800" cy="365125"/>
          </a:xfrm>
          <a:prstGeom prst="rect">
            <a:avLst/>
          </a:prstGeom>
        </p:spPr>
        <p:txBody>
          <a:bodyPr/>
          <a:lstStyle>
            <a:lvl1pPr algn="ctr">
              <a:defRPr sz="1200">
                <a:solidFill>
                  <a:schemeClr val="bg1">
                    <a:lumMod val="65000"/>
                  </a:schemeClr>
                </a:solidFill>
                <a:latin typeface="Arial"/>
                <a:cs typeface="Arial"/>
              </a:defRPr>
            </a:lvl1pPr>
          </a:lstStyle>
          <a:p>
            <a:endParaRPr lang="en-US"/>
          </a:p>
        </p:txBody>
      </p:sp>
      <p:sp>
        <p:nvSpPr>
          <p:cNvPr id="8" name="Slide Number Placeholder 5">
            <a:extLst>
              <a:ext uri="{FF2B5EF4-FFF2-40B4-BE49-F238E27FC236}">
                <a16:creationId xmlns:a16="http://schemas.microsoft.com/office/drawing/2014/main" id="{5701E918-D4A6-6F18-6001-21356968D8C1}"/>
              </a:ext>
            </a:extLst>
          </p:cNvPr>
          <p:cNvSpPr>
            <a:spLocks noGrp="1"/>
          </p:cNvSpPr>
          <p:nvPr>
            <p:ph type="sldNum" sz="quarter" idx="12"/>
          </p:nvPr>
        </p:nvSpPr>
        <p:spPr>
          <a:xfrm>
            <a:off x="8737600" y="6356351"/>
            <a:ext cx="2844800" cy="365125"/>
          </a:xfrm>
          <a:prstGeom prst="rect">
            <a:avLst/>
          </a:prstGeom>
        </p:spPr>
        <p:txBody>
          <a:bodyPr/>
          <a:lstStyle>
            <a:lvl1pPr>
              <a:defRPr sz="1200">
                <a:solidFill>
                  <a:schemeClr val="bg1">
                    <a:lumMod val="65000"/>
                  </a:schemeClr>
                </a:solidFill>
                <a:latin typeface="Arial"/>
                <a:cs typeface="Arial"/>
              </a:defRPr>
            </a:lvl1pPr>
          </a:lstStyle>
          <a:p>
            <a:fld id="{071CCD0E-6D23-4F0D-8143-355A8CA2F2FD}" type="slidenum">
              <a:rPr lang="en-US" smtClean="0"/>
              <a:t>‹#›</a:t>
            </a:fld>
            <a:endParaRPr lang="en-US"/>
          </a:p>
        </p:txBody>
      </p:sp>
    </p:spTree>
    <p:extLst>
      <p:ext uri="{BB962C8B-B14F-4D97-AF65-F5344CB8AC3E}">
        <p14:creationId xmlns:p14="http://schemas.microsoft.com/office/powerpoint/2010/main" val="6712003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09600" y="6356351"/>
            <a:ext cx="2844800" cy="365125"/>
          </a:xfrm>
          <a:prstGeom prst="rect">
            <a:avLst/>
          </a:prstGeom>
        </p:spPr>
        <p:txBody>
          <a:bodyPr/>
          <a:lstStyle>
            <a:lvl1pPr>
              <a:defRPr>
                <a:latin typeface="Arial"/>
                <a:cs typeface="Arial"/>
              </a:defRPr>
            </a:lvl1pPr>
          </a:lstStyle>
          <a:p>
            <a:fld id="{F99458C6-6EA7-0747-AD3E-29AE00637213}" type="datetimeFigureOut">
              <a:rPr lang="en-US" smtClean="0"/>
              <a:pPr/>
              <a:t>3/17/2025</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atin typeface="Arial"/>
                <a:cs typeface="Arial"/>
              </a:defRPr>
            </a:lvl1p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atin typeface="Arial"/>
                <a:cs typeface="Arial"/>
              </a:defRPr>
            </a:lvl1pPr>
          </a:lstStyle>
          <a:p>
            <a:fld id="{C59E8A03-9FD3-E846-B7D6-1BC2DFA4AAD7}" type="slidenum">
              <a:rPr lang="en-US" smtClean="0"/>
              <a:pPr/>
              <a:t>‹#›</a:t>
            </a:fld>
            <a:endParaRPr lang="en-US"/>
          </a:p>
        </p:txBody>
      </p:sp>
      <p:sp>
        <p:nvSpPr>
          <p:cNvPr id="7" name="Title 1"/>
          <p:cNvSpPr>
            <a:spLocks noGrp="1"/>
          </p:cNvSpPr>
          <p:nvPr>
            <p:ph type="ctrTitle"/>
          </p:nvPr>
        </p:nvSpPr>
        <p:spPr>
          <a:xfrm>
            <a:off x="609600" y="1950364"/>
            <a:ext cx="10668000" cy="1470025"/>
          </a:xfrm>
          <a:prstGeom prst="rect">
            <a:avLst/>
          </a:prstGeom>
        </p:spPr>
        <p:txBody>
          <a:bodyPr/>
          <a:lstStyle>
            <a:lvl1pPr algn="l">
              <a:defRPr b="1">
                <a:solidFill>
                  <a:srgbClr val="026937"/>
                </a:solidFill>
                <a:latin typeface="Arial"/>
                <a:cs typeface="Arial"/>
              </a:defRPr>
            </a:lvl1pPr>
          </a:lstStyle>
          <a:p>
            <a:r>
              <a:rPr lang="en-US"/>
              <a:t>Click to edit Master title style</a:t>
            </a:r>
            <a:endParaRPr lang="en-US" dirty="0"/>
          </a:p>
        </p:txBody>
      </p:sp>
      <p:sp>
        <p:nvSpPr>
          <p:cNvPr id="8" name="Subtitle 2"/>
          <p:cNvSpPr>
            <a:spLocks noGrp="1"/>
          </p:cNvSpPr>
          <p:nvPr>
            <p:ph type="subTitle" idx="1"/>
          </p:nvPr>
        </p:nvSpPr>
        <p:spPr>
          <a:xfrm>
            <a:off x="609600" y="3420387"/>
            <a:ext cx="8534400" cy="1752600"/>
          </a:xfrm>
          <a:prstGeom prst="rect">
            <a:avLst/>
          </a:prstGeom>
        </p:spPr>
        <p:txBody>
          <a:bodyPr/>
          <a:lstStyle>
            <a:lvl1pPr marL="0" indent="0" algn="l">
              <a:buNone/>
              <a:defRPr>
                <a:solidFill>
                  <a:srgbClr val="CD9E52"/>
                </a:solidFill>
                <a:latin typeface="Arial"/>
                <a:cs typeface="Aria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17125243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2218660"/>
            <a:ext cx="5384800" cy="4061187"/>
          </a:xfrm>
          <a:prstGeom prst="rect">
            <a:avLst/>
          </a:prstGeom>
        </p:spPr>
        <p:txBody>
          <a:bodyPr/>
          <a:lstStyle>
            <a:lvl1pPr algn="l">
              <a:defRPr sz="2800">
                <a:latin typeface="Arial"/>
                <a:cs typeface="Arial"/>
              </a:defRPr>
            </a:lvl1pPr>
            <a:lvl2pPr algn="l">
              <a:defRPr sz="2400">
                <a:latin typeface="Arial"/>
                <a:cs typeface="Arial"/>
              </a:defRPr>
            </a:lvl2pPr>
            <a:lvl3pPr algn="l">
              <a:defRPr sz="2000">
                <a:latin typeface="Arial"/>
                <a:cs typeface="Arial"/>
              </a:defRPr>
            </a:lvl3pPr>
            <a:lvl4pPr algn="l">
              <a:defRPr sz="1800">
                <a:latin typeface="Arial"/>
                <a:cs typeface="Arial"/>
              </a:defRPr>
            </a:lvl4pPr>
            <a:lvl5pPr algn="l">
              <a:defRPr sz="1800">
                <a:latin typeface="Arial"/>
                <a:cs typeface="Aria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2218660"/>
            <a:ext cx="5384800" cy="4061187"/>
          </a:xfrm>
          <a:prstGeom prst="rect">
            <a:avLst/>
          </a:prstGeom>
        </p:spPr>
        <p:txBody>
          <a:bodyPr/>
          <a:lstStyle>
            <a:lvl1pPr algn="l">
              <a:defRPr sz="2800">
                <a:latin typeface="Arial"/>
                <a:cs typeface="Arial"/>
              </a:defRPr>
            </a:lvl1pPr>
            <a:lvl2pPr algn="l">
              <a:defRPr sz="2400">
                <a:latin typeface="Arial"/>
                <a:cs typeface="Arial"/>
              </a:defRPr>
            </a:lvl2pPr>
            <a:lvl3pPr algn="l">
              <a:defRPr sz="2000">
                <a:latin typeface="Arial"/>
                <a:cs typeface="Arial"/>
              </a:defRPr>
            </a:lvl3pPr>
            <a:lvl4pPr algn="l">
              <a:defRPr sz="1800">
                <a:latin typeface="Arial"/>
                <a:cs typeface="Arial"/>
              </a:defRPr>
            </a:lvl4pPr>
            <a:lvl5pPr algn="l">
              <a:defRPr sz="1800">
                <a:latin typeface="Arial"/>
                <a:cs typeface="Aria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09600" y="6356351"/>
            <a:ext cx="2844800" cy="365125"/>
          </a:xfrm>
          <a:prstGeom prst="rect">
            <a:avLst/>
          </a:prstGeom>
        </p:spPr>
        <p:txBody>
          <a:bodyPr/>
          <a:lstStyle>
            <a:lvl1pPr>
              <a:defRPr>
                <a:latin typeface="Arial"/>
                <a:cs typeface="Arial"/>
              </a:defRPr>
            </a:lvl1pPr>
          </a:lstStyle>
          <a:p>
            <a:fld id="{F99458C6-6EA7-0747-AD3E-29AE00637213}" type="datetimeFigureOut">
              <a:rPr lang="en-US" smtClean="0"/>
              <a:pPr/>
              <a:t>3/17/2025</a:t>
            </a:fld>
            <a:endParaRPr lang="en-US"/>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lvl1pPr>
              <a:defRPr>
                <a:latin typeface="Arial"/>
                <a:cs typeface="Arial"/>
              </a:defRPr>
            </a:lvl1pPr>
          </a:lstStyle>
          <a:p>
            <a:endParaRPr lang="en-US"/>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lvl1pPr>
              <a:defRPr>
                <a:latin typeface="Arial"/>
                <a:cs typeface="Arial"/>
              </a:defRPr>
            </a:lvl1pPr>
          </a:lstStyle>
          <a:p>
            <a:fld id="{C59E8A03-9FD3-E846-B7D6-1BC2DFA4AAD7}" type="slidenum">
              <a:rPr lang="en-US" smtClean="0"/>
              <a:pPr/>
              <a:t>‹#›</a:t>
            </a:fld>
            <a:endParaRPr lang="en-US"/>
          </a:p>
        </p:txBody>
      </p:sp>
      <p:sp>
        <p:nvSpPr>
          <p:cNvPr id="10" name="Title 1"/>
          <p:cNvSpPr>
            <a:spLocks noGrp="1"/>
          </p:cNvSpPr>
          <p:nvPr>
            <p:ph type="title"/>
          </p:nvPr>
        </p:nvSpPr>
        <p:spPr>
          <a:xfrm>
            <a:off x="609600" y="902775"/>
            <a:ext cx="10972800" cy="1143000"/>
          </a:xfrm>
          <a:prstGeom prst="rect">
            <a:avLst/>
          </a:prstGeom>
        </p:spPr>
        <p:txBody>
          <a:bodyPr/>
          <a:lstStyle>
            <a:lvl1pPr algn="l">
              <a:defRPr>
                <a:latin typeface="Arial"/>
                <a:cs typeface="Arial"/>
              </a:defRPr>
            </a:lvl1pPr>
          </a:lstStyle>
          <a:p>
            <a:r>
              <a:rPr lang="en-US"/>
              <a:t>Click to edit Master title style</a:t>
            </a:r>
            <a:endParaRPr lang="en-US" dirty="0"/>
          </a:p>
        </p:txBody>
      </p:sp>
    </p:spTree>
    <p:extLst>
      <p:ext uri="{BB962C8B-B14F-4D97-AF65-F5344CB8AC3E}">
        <p14:creationId xmlns:p14="http://schemas.microsoft.com/office/powerpoint/2010/main" val="26713243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2205376"/>
            <a:ext cx="5386917" cy="639763"/>
          </a:xfrm>
          <a:prstGeom prst="rect">
            <a:avLst/>
          </a:prstGeom>
        </p:spPr>
        <p:txBody>
          <a:bodyPr anchor="b"/>
          <a:lstStyle>
            <a:lvl1pPr marL="0" indent="0">
              <a:buNone/>
              <a:defRPr sz="2400" b="1">
                <a:latin typeface="Arial"/>
                <a:cs typeface="Aria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4" name="Content Placeholder 3"/>
          <p:cNvSpPr>
            <a:spLocks noGrp="1"/>
          </p:cNvSpPr>
          <p:nvPr>
            <p:ph sz="half" idx="2"/>
          </p:nvPr>
        </p:nvSpPr>
        <p:spPr>
          <a:xfrm>
            <a:off x="609600" y="2989904"/>
            <a:ext cx="5386917" cy="3289944"/>
          </a:xfrm>
          <a:prstGeom prst="rect">
            <a:avLst/>
          </a:prstGeom>
        </p:spPr>
        <p:txBody>
          <a:bodyPr/>
          <a:lstStyle>
            <a:lvl1pPr>
              <a:defRPr sz="2400">
                <a:latin typeface="Arial"/>
                <a:cs typeface="Arial"/>
              </a:defRPr>
            </a:lvl1pPr>
            <a:lvl2pPr>
              <a:defRPr sz="2000">
                <a:latin typeface="Arial"/>
                <a:cs typeface="Arial"/>
              </a:defRPr>
            </a:lvl2pPr>
            <a:lvl3pPr>
              <a:defRPr sz="1800">
                <a:latin typeface="Arial"/>
                <a:cs typeface="Arial"/>
              </a:defRPr>
            </a:lvl3pPr>
            <a:lvl4pPr>
              <a:defRPr sz="1600">
                <a:latin typeface="Arial"/>
                <a:cs typeface="Arial"/>
              </a:defRPr>
            </a:lvl4pPr>
            <a:lvl5pPr>
              <a:defRPr sz="1600">
                <a:latin typeface="Arial"/>
                <a:cs typeface="Aria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3369" y="2205376"/>
            <a:ext cx="5389033" cy="639763"/>
          </a:xfrm>
          <a:prstGeom prst="rect">
            <a:avLst/>
          </a:prstGeom>
        </p:spPr>
        <p:txBody>
          <a:bodyPr anchor="b"/>
          <a:lstStyle>
            <a:lvl1pPr marL="0" indent="0">
              <a:buNone/>
              <a:defRPr sz="2400" b="1">
                <a:latin typeface="Arial"/>
                <a:cs typeface="Aria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6" name="Content Placeholder 5"/>
          <p:cNvSpPr>
            <a:spLocks noGrp="1"/>
          </p:cNvSpPr>
          <p:nvPr>
            <p:ph sz="quarter" idx="4"/>
          </p:nvPr>
        </p:nvSpPr>
        <p:spPr>
          <a:xfrm>
            <a:off x="6193369" y="2989904"/>
            <a:ext cx="5389033" cy="3289944"/>
          </a:xfrm>
          <a:prstGeom prst="rect">
            <a:avLst/>
          </a:prstGeom>
        </p:spPr>
        <p:txBody>
          <a:bodyPr/>
          <a:lstStyle>
            <a:lvl1pPr>
              <a:defRPr sz="2400">
                <a:latin typeface="Arial"/>
                <a:cs typeface="Arial"/>
              </a:defRPr>
            </a:lvl1pPr>
            <a:lvl2pPr>
              <a:defRPr sz="2000">
                <a:latin typeface="Arial"/>
                <a:cs typeface="Arial"/>
              </a:defRPr>
            </a:lvl2pPr>
            <a:lvl3pPr>
              <a:defRPr sz="1800">
                <a:latin typeface="Arial"/>
                <a:cs typeface="Arial"/>
              </a:defRPr>
            </a:lvl3pPr>
            <a:lvl4pPr>
              <a:defRPr sz="1600">
                <a:latin typeface="Arial"/>
                <a:cs typeface="Arial"/>
              </a:defRPr>
            </a:lvl4pPr>
            <a:lvl5pPr>
              <a:defRPr sz="1600">
                <a:latin typeface="Arial"/>
                <a:cs typeface="Aria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609600" y="6356351"/>
            <a:ext cx="2844800" cy="365125"/>
          </a:xfrm>
          <a:prstGeom prst="rect">
            <a:avLst/>
          </a:prstGeom>
        </p:spPr>
        <p:txBody>
          <a:bodyPr/>
          <a:lstStyle>
            <a:lvl1pPr>
              <a:defRPr>
                <a:latin typeface="Arial"/>
                <a:cs typeface="Arial"/>
              </a:defRPr>
            </a:lvl1pPr>
          </a:lstStyle>
          <a:p>
            <a:fld id="{F99458C6-6EA7-0747-AD3E-29AE00637213}" type="datetimeFigureOut">
              <a:rPr lang="en-US" smtClean="0"/>
              <a:pPr/>
              <a:t>3/17/2025</a:t>
            </a:fld>
            <a:endParaRPr lang="en-US"/>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lvl1pPr>
              <a:defRPr>
                <a:latin typeface="Arial"/>
                <a:cs typeface="Arial"/>
              </a:defRPr>
            </a:lvl1pPr>
          </a:lstStyle>
          <a:p>
            <a:endParaRPr lang="en-US"/>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lvl1pPr>
              <a:defRPr>
                <a:latin typeface="Arial"/>
                <a:cs typeface="Arial"/>
              </a:defRPr>
            </a:lvl1pPr>
          </a:lstStyle>
          <a:p>
            <a:fld id="{C59E8A03-9FD3-E846-B7D6-1BC2DFA4AAD7}" type="slidenum">
              <a:rPr lang="en-US" smtClean="0"/>
              <a:pPr/>
              <a:t>‹#›</a:t>
            </a:fld>
            <a:endParaRPr lang="en-US"/>
          </a:p>
        </p:txBody>
      </p:sp>
      <p:sp>
        <p:nvSpPr>
          <p:cNvPr id="10" name="Title 1"/>
          <p:cNvSpPr>
            <a:spLocks noGrp="1"/>
          </p:cNvSpPr>
          <p:nvPr>
            <p:ph type="title"/>
          </p:nvPr>
        </p:nvSpPr>
        <p:spPr>
          <a:xfrm>
            <a:off x="609600" y="917611"/>
            <a:ext cx="10972800" cy="1143000"/>
          </a:xfrm>
          <a:prstGeom prst="rect">
            <a:avLst/>
          </a:prstGeom>
        </p:spPr>
        <p:txBody>
          <a:bodyPr/>
          <a:lstStyle>
            <a:lvl1pPr algn="l">
              <a:defRPr>
                <a:latin typeface="Arial"/>
                <a:cs typeface="Arial"/>
              </a:defRPr>
            </a:lvl1pPr>
          </a:lstStyle>
          <a:p>
            <a:r>
              <a:rPr lang="en-US"/>
              <a:t>Click to edit Master title style</a:t>
            </a:r>
            <a:endParaRPr lang="en-US" dirty="0"/>
          </a:p>
        </p:txBody>
      </p:sp>
    </p:spTree>
    <p:extLst>
      <p:ext uri="{BB962C8B-B14F-4D97-AF65-F5344CB8AC3E}">
        <p14:creationId xmlns:p14="http://schemas.microsoft.com/office/powerpoint/2010/main" val="30641495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609600" y="6356351"/>
            <a:ext cx="2844800" cy="365125"/>
          </a:xfrm>
          <a:prstGeom prst="rect">
            <a:avLst/>
          </a:prstGeom>
        </p:spPr>
        <p:txBody>
          <a:bodyPr/>
          <a:lstStyle>
            <a:lvl1pPr>
              <a:defRPr>
                <a:latin typeface="Arial"/>
                <a:cs typeface="Arial"/>
              </a:defRPr>
            </a:lvl1pPr>
          </a:lstStyle>
          <a:p>
            <a:fld id="{F99458C6-6EA7-0747-AD3E-29AE00637213}" type="datetimeFigureOut">
              <a:rPr lang="en-US" smtClean="0"/>
              <a:pPr/>
              <a:t>3/17/2025</a:t>
            </a:fld>
            <a:endParaRPr lang="en-US"/>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lvl1pPr>
              <a:defRPr>
                <a:latin typeface="Arial"/>
                <a:cs typeface="Arial"/>
              </a:defRPr>
            </a:lvl1pPr>
          </a:lstStyle>
          <a:p>
            <a:endParaRPr lang="en-US"/>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lvl1pPr>
              <a:defRPr>
                <a:latin typeface="Arial"/>
                <a:cs typeface="Arial"/>
              </a:defRPr>
            </a:lvl1pPr>
          </a:lstStyle>
          <a:p>
            <a:fld id="{C59E8A03-9FD3-E846-B7D6-1BC2DFA4AAD7}" type="slidenum">
              <a:rPr lang="en-US" smtClean="0"/>
              <a:pPr/>
              <a:t>‹#›</a:t>
            </a:fld>
            <a:endParaRPr lang="en-US"/>
          </a:p>
        </p:txBody>
      </p:sp>
      <p:sp>
        <p:nvSpPr>
          <p:cNvPr id="6" name="Title 1"/>
          <p:cNvSpPr>
            <a:spLocks noGrp="1"/>
          </p:cNvSpPr>
          <p:nvPr>
            <p:ph type="title"/>
          </p:nvPr>
        </p:nvSpPr>
        <p:spPr>
          <a:xfrm>
            <a:off x="609600" y="879200"/>
            <a:ext cx="10972800" cy="1143000"/>
          </a:xfrm>
          <a:prstGeom prst="rect">
            <a:avLst/>
          </a:prstGeom>
        </p:spPr>
        <p:txBody>
          <a:bodyPr/>
          <a:lstStyle>
            <a:lvl1pPr algn="l">
              <a:defRPr>
                <a:latin typeface="Arial"/>
                <a:cs typeface="Arial"/>
              </a:defRPr>
            </a:lvl1pPr>
          </a:lstStyle>
          <a:p>
            <a:r>
              <a:rPr lang="en-US"/>
              <a:t>Click to edit Master title style</a:t>
            </a:r>
            <a:endParaRPr lang="en-US" dirty="0"/>
          </a:p>
        </p:txBody>
      </p:sp>
    </p:spTree>
    <p:extLst>
      <p:ext uri="{BB962C8B-B14F-4D97-AF65-F5344CB8AC3E}">
        <p14:creationId xmlns:p14="http://schemas.microsoft.com/office/powerpoint/2010/main" val="9376524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lvl1pPr>
              <a:defRPr>
                <a:latin typeface="Arial"/>
                <a:cs typeface="Arial"/>
              </a:defRPr>
            </a:lvl1pPr>
          </a:lstStyle>
          <a:p>
            <a:fld id="{F99458C6-6EA7-0747-AD3E-29AE00637213}" type="datetimeFigureOut">
              <a:rPr lang="en-US" smtClean="0"/>
              <a:pPr/>
              <a:t>3/17/2025</a:t>
            </a:fld>
            <a:endParaRPr lang="en-US"/>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lvl1pPr>
              <a:defRPr>
                <a:latin typeface="Arial"/>
                <a:cs typeface="Arial"/>
              </a:defRPr>
            </a:lvl1pPr>
          </a:lstStyle>
          <a:p>
            <a:endParaRPr lang="en-US"/>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lvl1pPr>
              <a:defRPr>
                <a:latin typeface="Arial"/>
                <a:cs typeface="Arial"/>
              </a:defRPr>
            </a:lvl1pPr>
          </a:lstStyle>
          <a:p>
            <a:fld id="{C59E8A03-9FD3-E846-B7D6-1BC2DFA4AAD7}" type="slidenum">
              <a:rPr lang="en-US" smtClean="0"/>
              <a:pPr/>
              <a:t>‹#›</a:t>
            </a:fld>
            <a:endParaRPr lang="en-US"/>
          </a:p>
        </p:txBody>
      </p:sp>
    </p:spTree>
    <p:extLst>
      <p:ext uri="{BB962C8B-B14F-4D97-AF65-F5344CB8AC3E}">
        <p14:creationId xmlns:p14="http://schemas.microsoft.com/office/powerpoint/2010/main" val="379291648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924536"/>
            <a:ext cx="4011084" cy="1619513"/>
          </a:xfrm>
          <a:prstGeom prst="rect">
            <a:avLst/>
          </a:prstGeom>
        </p:spPr>
        <p:txBody>
          <a:bodyPr anchor="b">
            <a:noAutofit/>
          </a:bodyPr>
          <a:lstStyle>
            <a:lvl1pPr algn="l">
              <a:defRPr sz="3200" b="1">
                <a:latin typeface="Arial"/>
                <a:cs typeface="Arial"/>
              </a:defRPr>
            </a:lvl1pPr>
          </a:lstStyle>
          <a:p>
            <a:r>
              <a:rPr lang="en-US"/>
              <a:t>Click to edit Master title style</a:t>
            </a:r>
            <a:endParaRPr lang="en-US" dirty="0"/>
          </a:p>
        </p:txBody>
      </p:sp>
      <p:sp>
        <p:nvSpPr>
          <p:cNvPr id="3" name="Content Placeholder 2"/>
          <p:cNvSpPr>
            <a:spLocks noGrp="1"/>
          </p:cNvSpPr>
          <p:nvPr>
            <p:ph idx="1"/>
          </p:nvPr>
        </p:nvSpPr>
        <p:spPr>
          <a:xfrm>
            <a:off x="4766733" y="1013497"/>
            <a:ext cx="6815667" cy="5050871"/>
          </a:xfrm>
          <a:prstGeom prst="rect">
            <a:avLst/>
          </a:prstGeom>
        </p:spPr>
        <p:txBody>
          <a:bodyPr/>
          <a:lstStyle>
            <a:lvl1pPr>
              <a:defRPr sz="3200">
                <a:latin typeface="Arial"/>
                <a:cs typeface="Arial"/>
              </a:defRPr>
            </a:lvl1pPr>
            <a:lvl2pPr>
              <a:defRPr sz="2800">
                <a:latin typeface="Arial"/>
                <a:cs typeface="Arial"/>
              </a:defRPr>
            </a:lvl2pPr>
            <a:lvl3pPr>
              <a:defRPr sz="2400">
                <a:latin typeface="Arial"/>
                <a:cs typeface="Arial"/>
              </a:defRPr>
            </a:lvl3pPr>
            <a:lvl4pPr>
              <a:defRPr sz="2000">
                <a:latin typeface="Arial"/>
                <a:cs typeface="Arial"/>
              </a:defRPr>
            </a:lvl4pPr>
            <a:lvl5pPr>
              <a:defRPr sz="2000">
                <a:latin typeface="Arial"/>
                <a:cs typeface="Aria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44049"/>
            <a:ext cx="4011084" cy="3520319"/>
          </a:xfrm>
          <a:prstGeom prst="rect">
            <a:avLst/>
          </a:prstGeom>
        </p:spPr>
        <p:txBody>
          <a:bodyPr/>
          <a:lstStyle>
            <a:lvl1pPr marL="0" indent="0">
              <a:buNone/>
              <a:defRPr sz="1400">
                <a:latin typeface="Arial"/>
                <a:cs typeface="Aria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lvl1pPr>
              <a:defRPr>
                <a:latin typeface="Arial"/>
                <a:cs typeface="Arial"/>
              </a:defRPr>
            </a:lvl1pPr>
          </a:lstStyle>
          <a:p>
            <a:fld id="{F99458C6-6EA7-0747-AD3E-29AE00637213}" type="datetimeFigureOut">
              <a:rPr lang="en-US" smtClean="0"/>
              <a:pPr/>
              <a:t>3/17/2025</a:t>
            </a:fld>
            <a:endParaRPr lang="en-US"/>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lvl1pPr>
              <a:defRPr>
                <a:latin typeface="Arial"/>
                <a:cs typeface="Arial"/>
              </a:defRPr>
            </a:lvl1pPr>
          </a:lstStyle>
          <a:p>
            <a:endParaRPr lang="en-US"/>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lvl1pPr>
              <a:defRPr>
                <a:latin typeface="Arial"/>
                <a:cs typeface="Arial"/>
              </a:defRPr>
            </a:lvl1pPr>
          </a:lstStyle>
          <a:p>
            <a:fld id="{C59E8A03-9FD3-E846-B7D6-1BC2DFA4AAD7}" type="slidenum">
              <a:rPr lang="en-US" smtClean="0"/>
              <a:pPr/>
              <a:t>‹#›</a:t>
            </a:fld>
            <a:endParaRPr lang="en-US"/>
          </a:p>
        </p:txBody>
      </p:sp>
    </p:spTree>
    <p:extLst>
      <p:ext uri="{BB962C8B-B14F-4D97-AF65-F5344CB8AC3E}">
        <p14:creationId xmlns:p14="http://schemas.microsoft.com/office/powerpoint/2010/main" val="326843603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705699"/>
            <a:ext cx="7315200" cy="566739"/>
          </a:xfrm>
          <a:prstGeom prst="rect">
            <a:avLst/>
          </a:prstGeom>
        </p:spPr>
        <p:txBody>
          <a:bodyPr anchor="b"/>
          <a:lstStyle>
            <a:lvl1pPr algn="l">
              <a:defRPr sz="2000" b="1">
                <a:latin typeface="Arial"/>
                <a:cs typeface="Arial"/>
              </a:defRPr>
            </a:lvl1pPr>
          </a:lstStyle>
          <a:p>
            <a:r>
              <a:rPr lang="en-US"/>
              <a:t>Click to edit Master title style</a:t>
            </a:r>
          </a:p>
        </p:txBody>
      </p:sp>
      <p:sp>
        <p:nvSpPr>
          <p:cNvPr id="3" name="Picture Placeholder 2"/>
          <p:cNvSpPr>
            <a:spLocks noGrp="1"/>
          </p:cNvSpPr>
          <p:nvPr>
            <p:ph type="pic" idx="1"/>
          </p:nvPr>
        </p:nvSpPr>
        <p:spPr>
          <a:xfrm>
            <a:off x="2389717" y="919167"/>
            <a:ext cx="7315200" cy="3713507"/>
          </a:xfrm>
          <a:prstGeom prst="rect">
            <a:avLst/>
          </a:prstGeom>
        </p:spPr>
        <p:txBody>
          <a:bodyPr/>
          <a:lstStyle>
            <a:lvl1pPr marL="0" indent="0">
              <a:buNone/>
              <a:defRPr sz="3200">
                <a:latin typeface="Arial"/>
                <a:cs typeface="Arial"/>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p>
        </p:txBody>
      </p:sp>
      <p:sp>
        <p:nvSpPr>
          <p:cNvPr id="4" name="Text Placeholder 3"/>
          <p:cNvSpPr>
            <a:spLocks noGrp="1"/>
          </p:cNvSpPr>
          <p:nvPr>
            <p:ph type="body" sz="half" idx="2"/>
          </p:nvPr>
        </p:nvSpPr>
        <p:spPr>
          <a:xfrm>
            <a:off x="2389717" y="5272437"/>
            <a:ext cx="7315200" cy="804863"/>
          </a:xfrm>
          <a:prstGeom prst="rect">
            <a:avLst/>
          </a:prstGeom>
        </p:spPr>
        <p:txBody>
          <a:bodyPr/>
          <a:lstStyle>
            <a:lvl1pPr marL="0" indent="0">
              <a:buNone/>
              <a:defRPr sz="1400">
                <a:latin typeface="Arial"/>
                <a:cs typeface="Aria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lvl1pPr>
              <a:defRPr>
                <a:latin typeface="Arial"/>
                <a:cs typeface="Arial"/>
              </a:defRPr>
            </a:lvl1pPr>
          </a:lstStyle>
          <a:p>
            <a:fld id="{F99458C6-6EA7-0747-AD3E-29AE00637213}" type="datetimeFigureOut">
              <a:rPr lang="en-US" smtClean="0"/>
              <a:pPr/>
              <a:t>3/17/2025</a:t>
            </a:fld>
            <a:endParaRPr lang="en-US"/>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lvl1pPr>
              <a:defRPr>
                <a:latin typeface="Arial"/>
                <a:cs typeface="Arial"/>
              </a:defRPr>
            </a:lvl1pPr>
          </a:lstStyle>
          <a:p>
            <a:endParaRPr lang="en-US"/>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lvl1pPr>
              <a:defRPr>
                <a:latin typeface="Arial"/>
                <a:cs typeface="Arial"/>
              </a:defRPr>
            </a:lvl1pPr>
          </a:lstStyle>
          <a:p>
            <a:fld id="{C59E8A03-9FD3-E846-B7D6-1BC2DFA4AAD7}" type="slidenum">
              <a:rPr lang="en-US" smtClean="0"/>
              <a:pPr/>
              <a:t>‹#›</a:t>
            </a:fld>
            <a:endParaRPr lang="en-US"/>
          </a:p>
        </p:txBody>
      </p:sp>
    </p:spTree>
    <p:extLst>
      <p:ext uri="{BB962C8B-B14F-4D97-AF65-F5344CB8AC3E}">
        <p14:creationId xmlns:p14="http://schemas.microsoft.com/office/powerpoint/2010/main" val="14558746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09600" y="6356351"/>
            <a:ext cx="2844800" cy="365125"/>
          </a:xfrm>
          <a:prstGeom prst="rect">
            <a:avLst/>
          </a:prstGeom>
        </p:spPr>
        <p:txBody>
          <a:bodyPr/>
          <a:lstStyle>
            <a:lvl1pPr>
              <a:defRPr>
                <a:latin typeface="Arial"/>
                <a:cs typeface="Arial"/>
              </a:defRPr>
            </a:lvl1pPr>
          </a:lstStyle>
          <a:p>
            <a:fld id="{F99458C6-6EA7-0747-AD3E-29AE00637213}" type="datetimeFigureOut">
              <a:rPr lang="en-US" smtClean="0"/>
              <a:pPr/>
              <a:t>3/17/2025</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atin typeface="Arial"/>
                <a:cs typeface="Arial"/>
              </a:defRPr>
            </a:lvl1p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atin typeface="Arial"/>
                <a:cs typeface="Arial"/>
              </a:defRPr>
            </a:lvl1pPr>
          </a:lstStyle>
          <a:p>
            <a:fld id="{C59E8A03-9FD3-E846-B7D6-1BC2DFA4AAD7}" type="slidenum">
              <a:rPr lang="en-US" smtClean="0"/>
              <a:pPr/>
              <a:t>‹#›</a:t>
            </a:fld>
            <a:endParaRPr lang="en-US"/>
          </a:p>
        </p:txBody>
      </p:sp>
      <p:sp>
        <p:nvSpPr>
          <p:cNvPr id="9" name="Title 1"/>
          <p:cNvSpPr>
            <a:spLocks noGrp="1"/>
          </p:cNvSpPr>
          <p:nvPr>
            <p:ph type="title"/>
          </p:nvPr>
        </p:nvSpPr>
        <p:spPr>
          <a:xfrm>
            <a:off x="609600" y="855536"/>
            <a:ext cx="10972800" cy="1143000"/>
          </a:xfrm>
          <a:prstGeom prst="rect">
            <a:avLst/>
          </a:prstGeom>
        </p:spPr>
        <p:txBody>
          <a:bodyPr/>
          <a:lstStyle>
            <a:lvl1pPr algn="l">
              <a:defRPr>
                <a:latin typeface="Arial"/>
                <a:cs typeface="Arial"/>
              </a:defRPr>
            </a:lvl1pPr>
          </a:lstStyle>
          <a:p>
            <a:r>
              <a:rPr lang="en-US"/>
              <a:t>Click to edit Master title style</a:t>
            </a:r>
            <a:endParaRPr lang="en-US" dirty="0"/>
          </a:p>
        </p:txBody>
      </p:sp>
      <p:sp>
        <p:nvSpPr>
          <p:cNvPr id="10" name="Vertical Text Placeholder 2"/>
          <p:cNvSpPr>
            <a:spLocks noGrp="1"/>
          </p:cNvSpPr>
          <p:nvPr>
            <p:ph type="body" orient="vert" idx="1"/>
          </p:nvPr>
        </p:nvSpPr>
        <p:spPr>
          <a:xfrm>
            <a:off x="609600" y="2209530"/>
            <a:ext cx="10972800" cy="4041289"/>
          </a:xfrm>
          <a:prstGeom prst="rect">
            <a:avLst/>
          </a:prstGeom>
        </p:spPr>
        <p:txBody>
          <a:bodyPr vert="eaVert"/>
          <a:lstStyle>
            <a:lvl1pPr>
              <a:defRPr>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6519285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1_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862303"/>
            <a:ext cx="2743200" cy="5388516"/>
          </a:xfrm>
          <a:prstGeom prst="rect">
            <a:avLst/>
          </a:prstGeom>
        </p:spPr>
        <p:txBody>
          <a:bodyPr vert="eaVert"/>
          <a:lstStyle>
            <a:lvl1pPr algn="l">
              <a:defRPr>
                <a:latin typeface="Arial"/>
                <a:cs typeface="Aria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09600" y="862303"/>
            <a:ext cx="8026400" cy="5388516"/>
          </a:xfrm>
          <a:prstGeom prst="rect">
            <a:avLst/>
          </a:prstGeom>
        </p:spPr>
        <p:txBody>
          <a:bodyPr vert="eaVert"/>
          <a:lstStyle>
            <a:lvl1pPr>
              <a:defRPr>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atin typeface="Arial"/>
                <a:cs typeface="Arial"/>
              </a:defRPr>
            </a:lvl1pPr>
          </a:lstStyle>
          <a:p>
            <a:fld id="{F99458C6-6EA7-0747-AD3E-29AE00637213}" type="datetimeFigureOut">
              <a:rPr lang="en-US" smtClean="0"/>
              <a:pPr/>
              <a:t>3/17/2025</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atin typeface="Arial"/>
                <a:cs typeface="Arial"/>
              </a:defRPr>
            </a:lvl1p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atin typeface="Arial"/>
                <a:cs typeface="Arial"/>
              </a:defRPr>
            </a:lvl1pPr>
          </a:lstStyle>
          <a:p>
            <a:fld id="{C59E8A03-9FD3-E846-B7D6-1BC2DFA4AAD7}" type="slidenum">
              <a:rPr lang="en-US" smtClean="0"/>
              <a:pPr/>
              <a:t>‹#›</a:t>
            </a:fld>
            <a:endParaRPr lang="en-US"/>
          </a:p>
        </p:txBody>
      </p:sp>
    </p:spTree>
    <p:extLst>
      <p:ext uri="{BB962C8B-B14F-4D97-AF65-F5344CB8AC3E}">
        <p14:creationId xmlns:p14="http://schemas.microsoft.com/office/powerpoint/2010/main" val="69218759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130426"/>
            <a:ext cx="10972800" cy="1470025"/>
          </a:xfrm>
          <a:prstGeom prst="rect">
            <a:avLst/>
          </a:prstGeom>
        </p:spPr>
        <p:txBody>
          <a:bodyPr/>
          <a:lstStyle>
            <a:lvl1pPr>
              <a:defRPr b="1">
                <a:solidFill>
                  <a:srgbClr val="026937"/>
                </a:solidFill>
                <a:latin typeface="Arial"/>
                <a:cs typeface="Arial"/>
              </a:defRPr>
            </a:lvl1p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619552"/>
          </a:xfrm>
          <a:prstGeom prst="rect">
            <a:avLst/>
          </a:prstGeom>
        </p:spPr>
        <p:txBody>
          <a:bodyPr/>
          <a:lstStyle>
            <a:lvl1pPr marL="0" indent="0" algn="ctr">
              <a:buNone/>
              <a:defRPr>
                <a:solidFill>
                  <a:srgbClr val="CD9E52"/>
                </a:solidFill>
                <a:latin typeface="Arial"/>
                <a:cs typeface="Aria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atin typeface="Arial"/>
                <a:cs typeface="Arial"/>
              </a:defRPr>
            </a:lvl1pPr>
          </a:lstStyle>
          <a:p>
            <a:fld id="{F99458C6-6EA7-0747-AD3E-29AE00637213}" type="datetimeFigureOut">
              <a:rPr lang="en-US" smtClean="0"/>
              <a:pPr/>
              <a:t>3/17/2025</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atin typeface="Arial"/>
                <a:cs typeface="Arial"/>
              </a:defRPr>
            </a:lvl1p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atin typeface="Arial"/>
                <a:cs typeface="Arial"/>
              </a:defRPr>
            </a:lvl1pPr>
          </a:lstStyle>
          <a:p>
            <a:fld id="{C59E8A03-9FD3-E846-B7D6-1BC2DFA4AAD7}" type="slidenum">
              <a:rPr lang="en-US" smtClean="0"/>
              <a:pPr/>
              <a:t>‹#›</a:t>
            </a:fld>
            <a:endParaRPr lang="en-US"/>
          </a:p>
        </p:txBody>
      </p:sp>
    </p:spTree>
    <p:extLst>
      <p:ext uri="{BB962C8B-B14F-4D97-AF65-F5344CB8AC3E}">
        <p14:creationId xmlns:p14="http://schemas.microsoft.com/office/powerpoint/2010/main" val="677480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AE96AA33-7AA7-4656-48A6-13AF97DCBCB7}"/>
              </a:ext>
            </a:extLst>
          </p:cNvPr>
          <p:cNvSpPr>
            <a:spLocks noGrp="1"/>
          </p:cNvSpPr>
          <p:nvPr>
            <p:ph type="dt" sz="half" idx="10"/>
          </p:nvPr>
        </p:nvSpPr>
        <p:spPr>
          <a:xfrm>
            <a:off x="609600" y="6356351"/>
            <a:ext cx="2844800" cy="365125"/>
          </a:xfrm>
          <a:prstGeom prst="rect">
            <a:avLst/>
          </a:prstGeom>
        </p:spPr>
        <p:txBody>
          <a:bodyPr/>
          <a:lstStyle>
            <a:lvl1pPr>
              <a:defRPr sz="1200">
                <a:solidFill>
                  <a:schemeClr val="bg1">
                    <a:lumMod val="65000"/>
                  </a:schemeClr>
                </a:solidFill>
                <a:latin typeface="Arial"/>
                <a:cs typeface="Arial"/>
              </a:defRPr>
            </a:lvl1pPr>
          </a:lstStyle>
          <a:p>
            <a:fld id="{743F79D2-FB2F-4B49-B56A-1F269608E36B}" type="datetimeFigureOut">
              <a:rPr lang="en-US" smtClean="0"/>
              <a:t>3/17/2025</a:t>
            </a:fld>
            <a:endParaRPr lang="en-US"/>
          </a:p>
        </p:txBody>
      </p:sp>
      <p:sp>
        <p:nvSpPr>
          <p:cNvPr id="6" name="Footer Placeholder 4">
            <a:extLst>
              <a:ext uri="{FF2B5EF4-FFF2-40B4-BE49-F238E27FC236}">
                <a16:creationId xmlns:a16="http://schemas.microsoft.com/office/drawing/2014/main" id="{DC7C936D-5424-72C2-2F38-35164BDAF2CE}"/>
              </a:ext>
            </a:extLst>
          </p:cNvPr>
          <p:cNvSpPr>
            <a:spLocks noGrp="1"/>
          </p:cNvSpPr>
          <p:nvPr>
            <p:ph type="ftr" sz="quarter" idx="11"/>
          </p:nvPr>
        </p:nvSpPr>
        <p:spPr>
          <a:xfrm>
            <a:off x="4165600" y="6356351"/>
            <a:ext cx="3860800" cy="365125"/>
          </a:xfrm>
          <a:prstGeom prst="rect">
            <a:avLst/>
          </a:prstGeom>
        </p:spPr>
        <p:txBody>
          <a:bodyPr/>
          <a:lstStyle>
            <a:lvl1pPr algn="ctr">
              <a:defRPr sz="1200">
                <a:solidFill>
                  <a:schemeClr val="bg1">
                    <a:lumMod val="65000"/>
                  </a:schemeClr>
                </a:solidFill>
                <a:latin typeface="Arial"/>
                <a:cs typeface="Arial"/>
              </a:defRPr>
            </a:lvl1pPr>
          </a:lstStyle>
          <a:p>
            <a:endParaRPr lang="en-US"/>
          </a:p>
        </p:txBody>
      </p:sp>
      <p:sp>
        <p:nvSpPr>
          <p:cNvPr id="7" name="Slide Number Placeholder 5">
            <a:extLst>
              <a:ext uri="{FF2B5EF4-FFF2-40B4-BE49-F238E27FC236}">
                <a16:creationId xmlns:a16="http://schemas.microsoft.com/office/drawing/2014/main" id="{B3266BBF-F6D5-3D93-1F2B-90D1BD20ACE8}"/>
              </a:ext>
            </a:extLst>
          </p:cNvPr>
          <p:cNvSpPr>
            <a:spLocks noGrp="1"/>
          </p:cNvSpPr>
          <p:nvPr>
            <p:ph type="sldNum" sz="quarter" idx="12"/>
          </p:nvPr>
        </p:nvSpPr>
        <p:spPr>
          <a:xfrm>
            <a:off x="8737600" y="6356351"/>
            <a:ext cx="2844800" cy="365125"/>
          </a:xfrm>
          <a:prstGeom prst="rect">
            <a:avLst/>
          </a:prstGeom>
        </p:spPr>
        <p:txBody>
          <a:bodyPr/>
          <a:lstStyle>
            <a:lvl1pPr>
              <a:defRPr sz="1200">
                <a:solidFill>
                  <a:schemeClr val="bg1">
                    <a:lumMod val="65000"/>
                  </a:schemeClr>
                </a:solidFill>
                <a:latin typeface="Arial"/>
                <a:cs typeface="Arial"/>
              </a:defRPr>
            </a:lvl1pPr>
          </a:lstStyle>
          <a:p>
            <a:fld id="{071CCD0E-6D23-4F0D-8143-355A8CA2F2FD}" type="slidenum">
              <a:rPr lang="en-US" smtClean="0"/>
              <a:t>‹#›</a:t>
            </a:fld>
            <a:endParaRPr lang="en-US"/>
          </a:p>
        </p:txBody>
      </p:sp>
    </p:spTree>
    <p:extLst>
      <p:ext uri="{BB962C8B-B14F-4D97-AF65-F5344CB8AC3E}">
        <p14:creationId xmlns:p14="http://schemas.microsoft.com/office/powerpoint/2010/main" val="261856659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02395"/>
            <a:ext cx="10972800" cy="1143000"/>
          </a:xfrm>
          <a:prstGeom prst="rect">
            <a:avLst/>
          </a:prstGeom>
        </p:spPr>
        <p:txBody>
          <a:bodyPr/>
          <a:lstStyle>
            <a:lvl1pPr algn="l">
              <a:defRPr>
                <a:latin typeface="Arial"/>
                <a:cs typeface="Arial"/>
              </a:defRPr>
            </a:lvl1pPr>
          </a:lstStyle>
          <a:p>
            <a:r>
              <a:rPr lang="en-US"/>
              <a:t>Click to edit Master title style</a:t>
            </a:r>
            <a:endParaRPr lang="en-US" dirty="0"/>
          </a:p>
        </p:txBody>
      </p:sp>
      <p:sp>
        <p:nvSpPr>
          <p:cNvPr id="3" name="Content Placeholder 2"/>
          <p:cNvSpPr>
            <a:spLocks noGrp="1"/>
          </p:cNvSpPr>
          <p:nvPr>
            <p:ph idx="1"/>
          </p:nvPr>
        </p:nvSpPr>
        <p:spPr>
          <a:xfrm>
            <a:off x="609600" y="2127958"/>
            <a:ext cx="10972800" cy="3716461"/>
          </a:xfrm>
          <a:prstGeom prst="rect">
            <a:avLst/>
          </a:prstGeom>
        </p:spPr>
        <p:txBody>
          <a:bodyPr/>
          <a:lstStyle>
            <a:lvl1pPr>
              <a:defRPr>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atin typeface="Arial"/>
                <a:cs typeface="Arial"/>
              </a:defRPr>
            </a:lvl1pPr>
          </a:lstStyle>
          <a:p>
            <a:fld id="{F99458C6-6EA7-0747-AD3E-29AE00637213}" type="datetimeFigureOut">
              <a:rPr lang="en-US" smtClean="0"/>
              <a:pPr/>
              <a:t>3/17/2025</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atin typeface="Arial"/>
                <a:cs typeface="Arial"/>
              </a:defRPr>
            </a:lvl1p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atin typeface="Arial"/>
                <a:cs typeface="Arial"/>
              </a:defRPr>
            </a:lvl1pPr>
          </a:lstStyle>
          <a:p>
            <a:fld id="{C59E8A03-9FD3-E846-B7D6-1BC2DFA4AAD7}" type="slidenum">
              <a:rPr lang="en-US" smtClean="0"/>
              <a:pPr/>
              <a:t>‹#›</a:t>
            </a:fld>
            <a:endParaRPr lang="en-US"/>
          </a:p>
        </p:txBody>
      </p:sp>
    </p:spTree>
    <p:extLst>
      <p:ext uri="{BB962C8B-B14F-4D97-AF65-F5344CB8AC3E}">
        <p14:creationId xmlns:p14="http://schemas.microsoft.com/office/powerpoint/2010/main" val="258784363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09600" y="6356351"/>
            <a:ext cx="2844800" cy="365125"/>
          </a:xfrm>
          <a:prstGeom prst="rect">
            <a:avLst/>
          </a:prstGeom>
        </p:spPr>
        <p:txBody>
          <a:bodyPr/>
          <a:lstStyle>
            <a:lvl1pPr>
              <a:defRPr>
                <a:latin typeface="Arial"/>
                <a:cs typeface="Arial"/>
              </a:defRPr>
            </a:lvl1pPr>
          </a:lstStyle>
          <a:p>
            <a:fld id="{F99458C6-6EA7-0747-AD3E-29AE00637213}" type="datetimeFigureOut">
              <a:rPr lang="en-US" smtClean="0"/>
              <a:pPr/>
              <a:t>3/17/2025</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atin typeface="Arial"/>
                <a:cs typeface="Arial"/>
              </a:defRPr>
            </a:lvl1p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atin typeface="Arial"/>
                <a:cs typeface="Arial"/>
              </a:defRPr>
            </a:lvl1pPr>
          </a:lstStyle>
          <a:p>
            <a:fld id="{C59E8A03-9FD3-E846-B7D6-1BC2DFA4AAD7}" type="slidenum">
              <a:rPr lang="en-US" smtClean="0"/>
              <a:pPr/>
              <a:t>‹#›</a:t>
            </a:fld>
            <a:endParaRPr lang="en-US"/>
          </a:p>
        </p:txBody>
      </p:sp>
      <p:sp>
        <p:nvSpPr>
          <p:cNvPr id="7" name="Title 1"/>
          <p:cNvSpPr>
            <a:spLocks noGrp="1"/>
          </p:cNvSpPr>
          <p:nvPr>
            <p:ph type="ctrTitle"/>
          </p:nvPr>
        </p:nvSpPr>
        <p:spPr>
          <a:xfrm>
            <a:off x="609600" y="2130426"/>
            <a:ext cx="10668000" cy="1470025"/>
          </a:xfrm>
          <a:prstGeom prst="rect">
            <a:avLst/>
          </a:prstGeom>
        </p:spPr>
        <p:txBody>
          <a:bodyPr/>
          <a:lstStyle>
            <a:lvl1pPr algn="l">
              <a:defRPr b="1">
                <a:solidFill>
                  <a:srgbClr val="026937"/>
                </a:solidFill>
                <a:latin typeface="Arial"/>
                <a:cs typeface="Arial"/>
              </a:defRPr>
            </a:lvl1pPr>
          </a:lstStyle>
          <a:p>
            <a:r>
              <a:rPr lang="en-US"/>
              <a:t>Click to edit Master title style</a:t>
            </a:r>
            <a:endParaRPr lang="en-US" dirty="0"/>
          </a:p>
        </p:txBody>
      </p:sp>
      <p:sp>
        <p:nvSpPr>
          <p:cNvPr id="8" name="Subtitle 2"/>
          <p:cNvSpPr>
            <a:spLocks noGrp="1"/>
          </p:cNvSpPr>
          <p:nvPr>
            <p:ph type="subTitle" idx="1"/>
          </p:nvPr>
        </p:nvSpPr>
        <p:spPr>
          <a:xfrm>
            <a:off x="609600" y="3600451"/>
            <a:ext cx="8534400" cy="1752600"/>
          </a:xfrm>
          <a:prstGeom prst="rect">
            <a:avLst/>
          </a:prstGeom>
        </p:spPr>
        <p:txBody>
          <a:bodyPr/>
          <a:lstStyle>
            <a:lvl1pPr marL="0" indent="0" algn="l">
              <a:buNone/>
              <a:defRPr>
                <a:solidFill>
                  <a:srgbClr val="CD9E52"/>
                </a:solidFill>
                <a:latin typeface="Arial"/>
                <a:cs typeface="Aria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49462401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2127958"/>
            <a:ext cx="5384800" cy="3706785"/>
          </a:xfrm>
          <a:prstGeom prst="rect">
            <a:avLst/>
          </a:prstGeom>
        </p:spPr>
        <p:txBody>
          <a:bodyPr/>
          <a:lstStyle>
            <a:lvl1pPr algn="l">
              <a:defRPr sz="2800">
                <a:latin typeface="Arial"/>
                <a:cs typeface="Arial"/>
              </a:defRPr>
            </a:lvl1pPr>
            <a:lvl2pPr algn="l">
              <a:defRPr sz="2400">
                <a:latin typeface="Arial"/>
                <a:cs typeface="Arial"/>
              </a:defRPr>
            </a:lvl2pPr>
            <a:lvl3pPr algn="l">
              <a:defRPr sz="2000">
                <a:latin typeface="Arial"/>
                <a:cs typeface="Arial"/>
              </a:defRPr>
            </a:lvl3pPr>
            <a:lvl4pPr algn="l">
              <a:defRPr sz="1800">
                <a:latin typeface="Arial"/>
                <a:cs typeface="Arial"/>
              </a:defRPr>
            </a:lvl4pPr>
            <a:lvl5pPr algn="l">
              <a:defRPr sz="1800">
                <a:latin typeface="Arial"/>
                <a:cs typeface="Aria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2127958"/>
            <a:ext cx="5384800" cy="3706785"/>
          </a:xfrm>
          <a:prstGeom prst="rect">
            <a:avLst/>
          </a:prstGeom>
        </p:spPr>
        <p:txBody>
          <a:bodyPr/>
          <a:lstStyle>
            <a:lvl1pPr algn="l">
              <a:defRPr sz="2800">
                <a:latin typeface="Arial"/>
                <a:cs typeface="Arial"/>
              </a:defRPr>
            </a:lvl1pPr>
            <a:lvl2pPr algn="l">
              <a:defRPr sz="2400">
                <a:latin typeface="Arial"/>
                <a:cs typeface="Arial"/>
              </a:defRPr>
            </a:lvl2pPr>
            <a:lvl3pPr algn="l">
              <a:defRPr sz="2000">
                <a:latin typeface="Arial"/>
                <a:cs typeface="Arial"/>
              </a:defRPr>
            </a:lvl3pPr>
            <a:lvl4pPr algn="l">
              <a:defRPr sz="1800">
                <a:latin typeface="Arial"/>
                <a:cs typeface="Arial"/>
              </a:defRPr>
            </a:lvl4pPr>
            <a:lvl5pPr algn="l">
              <a:defRPr sz="1800">
                <a:latin typeface="Arial"/>
                <a:cs typeface="Aria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09600" y="6356351"/>
            <a:ext cx="2844800" cy="365125"/>
          </a:xfrm>
          <a:prstGeom prst="rect">
            <a:avLst/>
          </a:prstGeom>
        </p:spPr>
        <p:txBody>
          <a:bodyPr/>
          <a:lstStyle>
            <a:lvl1pPr>
              <a:defRPr>
                <a:latin typeface="Arial"/>
                <a:cs typeface="Arial"/>
              </a:defRPr>
            </a:lvl1pPr>
          </a:lstStyle>
          <a:p>
            <a:fld id="{F99458C6-6EA7-0747-AD3E-29AE00637213}" type="datetimeFigureOut">
              <a:rPr lang="en-US" smtClean="0"/>
              <a:pPr/>
              <a:t>3/17/2025</a:t>
            </a:fld>
            <a:endParaRPr lang="en-US"/>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lvl1pPr>
              <a:defRPr>
                <a:latin typeface="Arial"/>
                <a:cs typeface="Arial"/>
              </a:defRPr>
            </a:lvl1pPr>
          </a:lstStyle>
          <a:p>
            <a:endParaRPr lang="en-US"/>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lvl1pPr>
              <a:defRPr>
                <a:latin typeface="Arial"/>
                <a:cs typeface="Arial"/>
              </a:defRPr>
            </a:lvl1pPr>
          </a:lstStyle>
          <a:p>
            <a:fld id="{C59E8A03-9FD3-E846-B7D6-1BC2DFA4AAD7}" type="slidenum">
              <a:rPr lang="en-US" smtClean="0"/>
              <a:pPr/>
              <a:t>‹#›</a:t>
            </a:fld>
            <a:endParaRPr lang="en-US"/>
          </a:p>
        </p:txBody>
      </p:sp>
      <p:sp>
        <p:nvSpPr>
          <p:cNvPr id="8" name="Title 1"/>
          <p:cNvSpPr>
            <a:spLocks noGrp="1"/>
          </p:cNvSpPr>
          <p:nvPr>
            <p:ph type="title"/>
          </p:nvPr>
        </p:nvSpPr>
        <p:spPr>
          <a:xfrm>
            <a:off x="609600" y="799515"/>
            <a:ext cx="10972800" cy="1143000"/>
          </a:xfrm>
          <a:prstGeom prst="rect">
            <a:avLst/>
          </a:prstGeom>
        </p:spPr>
        <p:txBody>
          <a:bodyPr/>
          <a:lstStyle>
            <a:lvl1pPr algn="l">
              <a:defRPr>
                <a:latin typeface="Arial"/>
                <a:cs typeface="Arial"/>
              </a:defRPr>
            </a:lvl1pPr>
          </a:lstStyle>
          <a:p>
            <a:r>
              <a:rPr lang="en-US"/>
              <a:t>Click to edit Master title style</a:t>
            </a:r>
            <a:endParaRPr lang="en-US" dirty="0"/>
          </a:p>
        </p:txBody>
      </p:sp>
    </p:spTree>
    <p:extLst>
      <p:ext uri="{BB962C8B-B14F-4D97-AF65-F5344CB8AC3E}">
        <p14:creationId xmlns:p14="http://schemas.microsoft.com/office/powerpoint/2010/main" val="279187090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2137113"/>
            <a:ext cx="5386917" cy="639763"/>
          </a:xfrm>
          <a:prstGeom prst="rect">
            <a:avLst/>
          </a:prstGeom>
        </p:spPr>
        <p:txBody>
          <a:bodyPr anchor="b"/>
          <a:lstStyle>
            <a:lvl1pPr marL="0" indent="0">
              <a:buNone/>
              <a:defRPr sz="2400" b="1">
                <a:latin typeface="Arial"/>
                <a:cs typeface="Aria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4" name="Content Placeholder 3"/>
          <p:cNvSpPr>
            <a:spLocks noGrp="1"/>
          </p:cNvSpPr>
          <p:nvPr>
            <p:ph sz="half" idx="2"/>
          </p:nvPr>
        </p:nvSpPr>
        <p:spPr>
          <a:xfrm>
            <a:off x="609600" y="2776877"/>
            <a:ext cx="5386917" cy="3086896"/>
          </a:xfrm>
          <a:prstGeom prst="rect">
            <a:avLst/>
          </a:prstGeom>
        </p:spPr>
        <p:txBody>
          <a:bodyPr/>
          <a:lstStyle>
            <a:lvl1pPr>
              <a:defRPr sz="2400">
                <a:latin typeface="Arial"/>
                <a:cs typeface="Arial"/>
              </a:defRPr>
            </a:lvl1pPr>
            <a:lvl2pPr>
              <a:defRPr sz="2000">
                <a:latin typeface="Arial"/>
                <a:cs typeface="Arial"/>
              </a:defRPr>
            </a:lvl2pPr>
            <a:lvl3pPr>
              <a:defRPr sz="1800">
                <a:latin typeface="Arial"/>
                <a:cs typeface="Arial"/>
              </a:defRPr>
            </a:lvl3pPr>
            <a:lvl4pPr>
              <a:defRPr sz="1600">
                <a:latin typeface="Arial"/>
                <a:cs typeface="Arial"/>
              </a:defRPr>
            </a:lvl4pPr>
            <a:lvl5pPr>
              <a:defRPr sz="1600">
                <a:latin typeface="Arial"/>
                <a:cs typeface="Aria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2137113"/>
            <a:ext cx="5389033" cy="639763"/>
          </a:xfrm>
          <a:prstGeom prst="rect">
            <a:avLst/>
          </a:prstGeom>
        </p:spPr>
        <p:txBody>
          <a:bodyPr anchor="b"/>
          <a:lstStyle>
            <a:lvl1pPr marL="0" indent="0">
              <a:buNone/>
              <a:defRPr sz="2400" b="1">
                <a:latin typeface="Arial"/>
                <a:cs typeface="Aria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6" name="Content Placeholder 5"/>
          <p:cNvSpPr>
            <a:spLocks noGrp="1"/>
          </p:cNvSpPr>
          <p:nvPr>
            <p:ph sz="quarter" idx="4"/>
          </p:nvPr>
        </p:nvSpPr>
        <p:spPr>
          <a:xfrm>
            <a:off x="6193369" y="2776877"/>
            <a:ext cx="5389033" cy="3086896"/>
          </a:xfrm>
          <a:prstGeom prst="rect">
            <a:avLst/>
          </a:prstGeom>
        </p:spPr>
        <p:txBody>
          <a:bodyPr/>
          <a:lstStyle>
            <a:lvl1pPr>
              <a:defRPr sz="2400">
                <a:latin typeface="Arial"/>
                <a:cs typeface="Arial"/>
              </a:defRPr>
            </a:lvl1pPr>
            <a:lvl2pPr>
              <a:defRPr sz="2000">
                <a:latin typeface="Arial"/>
                <a:cs typeface="Arial"/>
              </a:defRPr>
            </a:lvl2pPr>
            <a:lvl3pPr>
              <a:defRPr sz="1800">
                <a:latin typeface="Arial"/>
                <a:cs typeface="Arial"/>
              </a:defRPr>
            </a:lvl3pPr>
            <a:lvl4pPr>
              <a:defRPr sz="1600">
                <a:latin typeface="Arial"/>
                <a:cs typeface="Arial"/>
              </a:defRPr>
            </a:lvl4pPr>
            <a:lvl5pPr>
              <a:defRPr sz="1600">
                <a:latin typeface="Arial"/>
                <a:cs typeface="Aria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609600" y="6356351"/>
            <a:ext cx="2844800" cy="365125"/>
          </a:xfrm>
          <a:prstGeom prst="rect">
            <a:avLst/>
          </a:prstGeom>
        </p:spPr>
        <p:txBody>
          <a:bodyPr/>
          <a:lstStyle>
            <a:lvl1pPr>
              <a:defRPr>
                <a:latin typeface="Arial"/>
                <a:cs typeface="Arial"/>
              </a:defRPr>
            </a:lvl1pPr>
          </a:lstStyle>
          <a:p>
            <a:fld id="{F99458C6-6EA7-0747-AD3E-29AE00637213}" type="datetimeFigureOut">
              <a:rPr lang="en-US" smtClean="0"/>
              <a:pPr/>
              <a:t>3/17/2025</a:t>
            </a:fld>
            <a:endParaRPr lang="en-US"/>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lvl1pPr>
              <a:defRPr>
                <a:latin typeface="Arial"/>
                <a:cs typeface="Arial"/>
              </a:defRPr>
            </a:lvl1pPr>
          </a:lstStyle>
          <a:p>
            <a:endParaRPr lang="en-US"/>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lvl1pPr>
              <a:defRPr>
                <a:latin typeface="Arial"/>
                <a:cs typeface="Arial"/>
              </a:defRPr>
            </a:lvl1pPr>
          </a:lstStyle>
          <a:p>
            <a:fld id="{C59E8A03-9FD3-E846-B7D6-1BC2DFA4AAD7}" type="slidenum">
              <a:rPr lang="en-US" smtClean="0"/>
              <a:pPr/>
              <a:t>‹#›</a:t>
            </a:fld>
            <a:endParaRPr lang="en-US"/>
          </a:p>
        </p:txBody>
      </p:sp>
      <p:sp>
        <p:nvSpPr>
          <p:cNvPr id="10" name="Title 1"/>
          <p:cNvSpPr>
            <a:spLocks noGrp="1"/>
          </p:cNvSpPr>
          <p:nvPr>
            <p:ph type="title"/>
          </p:nvPr>
        </p:nvSpPr>
        <p:spPr>
          <a:xfrm>
            <a:off x="609600" y="802395"/>
            <a:ext cx="10972800" cy="1143000"/>
          </a:xfrm>
          <a:prstGeom prst="rect">
            <a:avLst/>
          </a:prstGeom>
        </p:spPr>
        <p:txBody>
          <a:bodyPr/>
          <a:lstStyle>
            <a:lvl1pPr algn="l">
              <a:defRPr>
                <a:latin typeface="Arial"/>
                <a:cs typeface="Arial"/>
              </a:defRPr>
            </a:lvl1pPr>
          </a:lstStyle>
          <a:p>
            <a:r>
              <a:rPr lang="en-US"/>
              <a:t>Click to edit Master title style</a:t>
            </a:r>
            <a:endParaRPr lang="en-US" dirty="0"/>
          </a:p>
        </p:txBody>
      </p:sp>
    </p:spTree>
    <p:extLst>
      <p:ext uri="{BB962C8B-B14F-4D97-AF65-F5344CB8AC3E}">
        <p14:creationId xmlns:p14="http://schemas.microsoft.com/office/powerpoint/2010/main" val="11010165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609600" y="6356351"/>
            <a:ext cx="2844800" cy="365125"/>
          </a:xfrm>
          <a:prstGeom prst="rect">
            <a:avLst/>
          </a:prstGeom>
        </p:spPr>
        <p:txBody>
          <a:bodyPr/>
          <a:lstStyle>
            <a:lvl1pPr>
              <a:defRPr>
                <a:latin typeface="Arial"/>
                <a:cs typeface="Arial"/>
              </a:defRPr>
            </a:lvl1pPr>
          </a:lstStyle>
          <a:p>
            <a:fld id="{F99458C6-6EA7-0747-AD3E-29AE00637213}" type="datetimeFigureOut">
              <a:rPr lang="en-US" smtClean="0"/>
              <a:pPr/>
              <a:t>3/17/2025</a:t>
            </a:fld>
            <a:endParaRPr lang="en-US"/>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lvl1pPr>
              <a:defRPr>
                <a:latin typeface="Arial"/>
                <a:cs typeface="Arial"/>
              </a:defRPr>
            </a:lvl1pPr>
          </a:lstStyle>
          <a:p>
            <a:endParaRPr lang="en-US"/>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lvl1pPr>
              <a:defRPr>
                <a:latin typeface="Arial"/>
                <a:cs typeface="Arial"/>
              </a:defRPr>
            </a:lvl1pPr>
          </a:lstStyle>
          <a:p>
            <a:fld id="{C59E8A03-9FD3-E846-B7D6-1BC2DFA4AAD7}" type="slidenum">
              <a:rPr lang="en-US" smtClean="0"/>
              <a:pPr/>
              <a:t>‹#›</a:t>
            </a:fld>
            <a:endParaRPr lang="en-US"/>
          </a:p>
        </p:txBody>
      </p:sp>
      <p:sp>
        <p:nvSpPr>
          <p:cNvPr id="6" name="Title 1"/>
          <p:cNvSpPr>
            <a:spLocks noGrp="1"/>
          </p:cNvSpPr>
          <p:nvPr>
            <p:ph type="title"/>
          </p:nvPr>
        </p:nvSpPr>
        <p:spPr>
          <a:xfrm>
            <a:off x="609600" y="802395"/>
            <a:ext cx="10972800" cy="1143000"/>
          </a:xfrm>
          <a:prstGeom prst="rect">
            <a:avLst/>
          </a:prstGeom>
        </p:spPr>
        <p:txBody>
          <a:bodyPr/>
          <a:lstStyle>
            <a:lvl1pPr algn="l">
              <a:defRPr>
                <a:latin typeface="Arial"/>
                <a:cs typeface="Arial"/>
              </a:defRPr>
            </a:lvl1pPr>
          </a:lstStyle>
          <a:p>
            <a:r>
              <a:rPr lang="en-US"/>
              <a:t>Click to edit Master title style</a:t>
            </a:r>
            <a:endParaRPr lang="en-US" dirty="0"/>
          </a:p>
        </p:txBody>
      </p:sp>
    </p:spTree>
    <p:extLst>
      <p:ext uri="{BB962C8B-B14F-4D97-AF65-F5344CB8AC3E}">
        <p14:creationId xmlns:p14="http://schemas.microsoft.com/office/powerpoint/2010/main" val="215020324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lvl1pPr>
              <a:defRPr>
                <a:latin typeface="Arial"/>
                <a:cs typeface="Arial"/>
              </a:defRPr>
            </a:lvl1pPr>
          </a:lstStyle>
          <a:p>
            <a:fld id="{F99458C6-6EA7-0747-AD3E-29AE00637213}" type="datetimeFigureOut">
              <a:rPr lang="en-US" smtClean="0"/>
              <a:pPr/>
              <a:t>3/17/2025</a:t>
            </a:fld>
            <a:endParaRPr lang="en-US"/>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lvl1pPr>
              <a:defRPr>
                <a:latin typeface="Arial"/>
                <a:cs typeface="Arial"/>
              </a:defRPr>
            </a:lvl1pPr>
          </a:lstStyle>
          <a:p>
            <a:endParaRPr lang="en-US"/>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lvl1pPr>
              <a:defRPr>
                <a:latin typeface="Arial"/>
                <a:cs typeface="Arial"/>
              </a:defRPr>
            </a:lvl1pPr>
          </a:lstStyle>
          <a:p>
            <a:fld id="{C59E8A03-9FD3-E846-B7D6-1BC2DFA4AAD7}" type="slidenum">
              <a:rPr lang="en-US" smtClean="0"/>
              <a:pPr/>
              <a:t>‹#›</a:t>
            </a:fld>
            <a:endParaRPr lang="en-US"/>
          </a:p>
        </p:txBody>
      </p:sp>
    </p:spTree>
    <p:extLst>
      <p:ext uri="{BB962C8B-B14F-4D97-AF65-F5344CB8AC3E}">
        <p14:creationId xmlns:p14="http://schemas.microsoft.com/office/powerpoint/2010/main" val="10364933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330441"/>
            <a:ext cx="4011084" cy="1619513"/>
          </a:xfrm>
          <a:prstGeom prst="rect">
            <a:avLst/>
          </a:prstGeom>
        </p:spPr>
        <p:txBody>
          <a:bodyPr anchor="b">
            <a:noAutofit/>
          </a:bodyPr>
          <a:lstStyle>
            <a:lvl1pPr algn="l">
              <a:defRPr sz="3200" b="1">
                <a:latin typeface="Arial"/>
                <a:cs typeface="Arial"/>
              </a:defRPr>
            </a:lvl1pPr>
          </a:lstStyle>
          <a:p>
            <a:r>
              <a:rPr lang="en-US"/>
              <a:t>Click to edit Master title style</a:t>
            </a:r>
            <a:endParaRPr lang="en-US" dirty="0"/>
          </a:p>
        </p:txBody>
      </p:sp>
      <p:sp>
        <p:nvSpPr>
          <p:cNvPr id="3" name="Content Placeholder 2"/>
          <p:cNvSpPr>
            <a:spLocks noGrp="1"/>
          </p:cNvSpPr>
          <p:nvPr>
            <p:ph idx="1"/>
          </p:nvPr>
        </p:nvSpPr>
        <p:spPr>
          <a:xfrm>
            <a:off x="4766733" y="419402"/>
            <a:ext cx="6815667" cy="5336097"/>
          </a:xfrm>
          <a:prstGeom prst="rect">
            <a:avLst/>
          </a:prstGeom>
        </p:spPr>
        <p:txBody>
          <a:bodyPr/>
          <a:lstStyle>
            <a:lvl1pPr>
              <a:defRPr sz="3200">
                <a:latin typeface="Arial"/>
                <a:cs typeface="Arial"/>
              </a:defRPr>
            </a:lvl1pPr>
            <a:lvl2pPr>
              <a:defRPr sz="2800">
                <a:latin typeface="Arial"/>
                <a:cs typeface="Arial"/>
              </a:defRPr>
            </a:lvl2pPr>
            <a:lvl3pPr>
              <a:defRPr sz="2400">
                <a:latin typeface="Arial"/>
                <a:cs typeface="Arial"/>
              </a:defRPr>
            </a:lvl3pPr>
            <a:lvl4pPr>
              <a:defRPr sz="2000">
                <a:latin typeface="Arial"/>
                <a:cs typeface="Arial"/>
              </a:defRPr>
            </a:lvl4pPr>
            <a:lvl5pPr>
              <a:defRPr sz="2000">
                <a:latin typeface="Arial"/>
                <a:cs typeface="Aria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1949954"/>
            <a:ext cx="4011084" cy="3805545"/>
          </a:xfrm>
          <a:prstGeom prst="rect">
            <a:avLst/>
          </a:prstGeom>
        </p:spPr>
        <p:txBody>
          <a:bodyPr/>
          <a:lstStyle>
            <a:lvl1pPr marL="0" indent="0">
              <a:buNone/>
              <a:defRPr sz="1400">
                <a:latin typeface="Arial"/>
                <a:cs typeface="Aria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lvl1pPr>
              <a:defRPr>
                <a:latin typeface="Arial"/>
                <a:cs typeface="Arial"/>
              </a:defRPr>
            </a:lvl1pPr>
          </a:lstStyle>
          <a:p>
            <a:fld id="{F99458C6-6EA7-0747-AD3E-29AE00637213}" type="datetimeFigureOut">
              <a:rPr lang="en-US" smtClean="0"/>
              <a:pPr/>
              <a:t>3/17/2025</a:t>
            </a:fld>
            <a:endParaRPr lang="en-US"/>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lvl1pPr>
              <a:defRPr>
                <a:latin typeface="Arial"/>
                <a:cs typeface="Arial"/>
              </a:defRPr>
            </a:lvl1pPr>
          </a:lstStyle>
          <a:p>
            <a:endParaRPr lang="en-US"/>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lvl1pPr>
              <a:defRPr>
                <a:latin typeface="Arial"/>
                <a:cs typeface="Arial"/>
              </a:defRPr>
            </a:lvl1pPr>
          </a:lstStyle>
          <a:p>
            <a:fld id="{C59E8A03-9FD3-E846-B7D6-1BC2DFA4AAD7}" type="slidenum">
              <a:rPr lang="en-US" smtClean="0"/>
              <a:pPr/>
              <a:t>‹#›</a:t>
            </a:fld>
            <a:endParaRPr lang="en-US"/>
          </a:p>
        </p:txBody>
      </p:sp>
    </p:spTree>
    <p:extLst>
      <p:ext uri="{BB962C8B-B14F-4D97-AF65-F5344CB8AC3E}">
        <p14:creationId xmlns:p14="http://schemas.microsoft.com/office/powerpoint/2010/main" val="374652760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316791"/>
            <a:ext cx="7315200" cy="566739"/>
          </a:xfrm>
          <a:prstGeom prst="rect">
            <a:avLst/>
          </a:prstGeom>
        </p:spPr>
        <p:txBody>
          <a:bodyPr anchor="b"/>
          <a:lstStyle>
            <a:lvl1pPr algn="l">
              <a:defRPr sz="2000" b="1">
                <a:latin typeface="Arial"/>
                <a:cs typeface="Arial"/>
              </a:defRPr>
            </a:lvl1pPr>
          </a:lstStyle>
          <a:p>
            <a:r>
              <a:rPr lang="en-US"/>
              <a:t>Click to edit Master title style</a:t>
            </a:r>
          </a:p>
        </p:txBody>
      </p:sp>
      <p:sp>
        <p:nvSpPr>
          <p:cNvPr id="3" name="Picture Placeholder 2"/>
          <p:cNvSpPr>
            <a:spLocks noGrp="1"/>
          </p:cNvSpPr>
          <p:nvPr>
            <p:ph type="pic" idx="1"/>
          </p:nvPr>
        </p:nvSpPr>
        <p:spPr>
          <a:xfrm>
            <a:off x="2389717" y="530260"/>
            <a:ext cx="7315200" cy="3713507"/>
          </a:xfrm>
          <a:prstGeom prst="rect">
            <a:avLst/>
          </a:prstGeom>
        </p:spPr>
        <p:txBody>
          <a:bodyPr/>
          <a:lstStyle>
            <a:lvl1pPr marL="0" indent="0">
              <a:buNone/>
              <a:defRPr sz="3200">
                <a:latin typeface="Arial"/>
                <a:cs typeface="Arial"/>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p>
        </p:txBody>
      </p:sp>
      <p:sp>
        <p:nvSpPr>
          <p:cNvPr id="4" name="Text Placeholder 3"/>
          <p:cNvSpPr>
            <a:spLocks noGrp="1"/>
          </p:cNvSpPr>
          <p:nvPr>
            <p:ph type="body" sz="half" idx="2"/>
          </p:nvPr>
        </p:nvSpPr>
        <p:spPr>
          <a:xfrm>
            <a:off x="2389717" y="4883528"/>
            <a:ext cx="7315200" cy="786720"/>
          </a:xfrm>
          <a:prstGeom prst="rect">
            <a:avLst/>
          </a:prstGeom>
        </p:spPr>
        <p:txBody>
          <a:bodyPr/>
          <a:lstStyle>
            <a:lvl1pPr marL="0" indent="0">
              <a:buNone/>
              <a:defRPr sz="1400">
                <a:latin typeface="Arial"/>
                <a:cs typeface="Aria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lvl1pPr>
              <a:defRPr>
                <a:latin typeface="Arial"/>
                <a:cs typeface="Arial"/>
              </a:defRPr>
            </a:lvl1pPr>
          </a:lstStyle>
          <a:p>
            <a:fld id="{F99458C6-6EA7-0747-AD3E-29AE00637213}" type="datetimeFigureOut">
              <a:rPr lang="en-US" smtClean="0"/>
              <a:pPr/>
              <a:t>3/17/2025</a:t>
            </a:fld>
            <a:endParaRPr lang="en-US"/>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lvl1pPr>
              <a:defRPr>
                <a:latin typeface="Arial"/>
                <a:cs typeface="Arial"/>
              </a:defRPr>
            </a:lvl1pPr>
          </a:lstStyle>
          <a:p>
            <a:endParaRPr lang="en-US"/>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lvl1pPr>
              <a:defRPr>
                <a:latin typeface="Arial"/>
                <a:cs typeface="Arial"/>
              </a:defRPr>
            </a:lvl1pPr>
          </a:lstStyle>
          <a:p>
            <a:fld id="{C59E8A03-9FD3-E846-B7D6-1BC2DFA4AAD7}" type="slidenum">
              <a:rPr lang="en-US" smtClean="0"/>
              <a:pPr/>
              <a:t>‹#›</a:t>
            </a:fld>
            <a:endParaRPr lang="en-US"/>
          </a:p>
        </p:txBody>
      </p:sp>
    </p:spTree>
    <p:extLst>
      <p:ext uri="{BB962C8B-B14F-4D97-AF65-F5344CB8AC3E}">
        <p14:creationId xmlns:p14="http://schemas.microsoft.com/office/powerpoint/2010/main" val="283105309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09600" y="6356351"/>
            <a:ext cx="2844800" cy="365125"/>
          </a:xfrm>
          <a:prstGeom prst="rect">
            <a:avLst/>
          </a:prstGeom>
        </p:spPr>
        <p:txBody>
          <a:bodyPr/>
          <a:lstStyle>
            <a:lvl1pPr>
              <a:defRPr>
                <a:latin typeface="Arial"/>
                <a:cs typeface="Arial"/>
              </a:defRPr>
            </a:lvl1pPr>
          </a:lstStyle>
          <a:p>
            <a:fld id="{F99458C6-6EA7-0747-AD3E-29AE00637213}" type="datetimeFigureOut">
              <a:rPr lang="en-US" smtClean="0"/>
              <a:pPr/>
              <a:t>3/17/2025</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atin typeface="Arial"/>
                <a:cs typeface="Arial"/>
              </a:defRPr>
            </a:lvl1p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atin typeface="Arial"/>
                <a:cs typeface="Arial"/>
              </a:defRPr>
            </a:lvl1pPr>
          </a:lstStyle>
          <a:p>
            <a:fld id="{C59E8A03-9FD3-E846-B7D6-1BC2DFA4AAD7}" type="slidenum">
              <a:rPr lang="en-US" smtClean="0"/>
              <a:pPr/>
              <a:t>‹#›</a:t>
            </a:fld>
            <a:endParaRPr lang="en-US"/>
          </a:p>
        </p:txBody>
      </p:sp>
      <p:sp>
        <p:nvSpPr>
          <p:cNvPr id="9" name="Title 1"/>
          <p:cNvSpPr>
            <a:spLocks noGrp="1"/>
          </p:cNvSpPr>
          <p:nvPr>
            <p:ph type="title"/>
          </p:nvPr>
        </p:nvSpPr>
        <p:spPr>
          <a:xfrm>
            <a:off x="609600" y="292055"/>
            <a:ext cx="10972800" cy="1143000"/>
          </a:xfrm>
          <a:prstGeom prst="rect">
            <a:avLst/>
          </a:prstGeom>
        </p:spPr>
        <p:txBody>
          <a:bodyPr/>
          <a:lstStyle>
            <a:lvl1pPr algn="l">
              <a:defRPr>
                <a:latin typeface="Arial"/>
                <a:cs typeface="Arial"/>
              </a:defRPr>
            </a:lvl1pPr>
          </a:lstStyle>
          <a:p>
            <a:r>
              <a:rPr lang="en-US"/>
              <a:t>Click to edit Master title style</a:t>
            </a:r>
            <a:endParaRPr lang="en-US" dirty="0"/>
          </a:p>
        </p:txBody>
      </p:sp>
      <p:sp>
        <p:nvSpPr>
          <p:cNvPr id="10" name="Vertical Text Placeholder 2"/>
          <p:cNvSpPr>
            <a:spLocks noGrp="1"/>
          </p:cNvSpPr>
          <p:nvPr>
            <p:ph type="body" orient="vert" idx="1"/>
          </p:nvPr>
        </p:nvSpPr>
        <p:spPr>
          <a:xfrm>
            <a:off x="609600" y="1617619"/>
            <a:ext cx="10972800" cy="4188096"/>
          </a:xfrm>
          <a:prstGeom prst="rect">
            <a:avLst/>
          </a:prstGeom>
        </p:spPr>
        <p:txBody>
          <a:bodyPr vert="eaVert"/>
          <a:lstStyle>
            <a:lvl1pPr>
              <a:defRPr>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6599894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336141"/>
            <a:ext cx="2743200" cy="5508279"/>
          </a:xfrm>
          <a:prstGeom prst="rect">
            <a:avLst/>
          </a:prstGeom>
        </p:spPr>
        <p:txBody>
          <a:bodyPr vert="eaVert"/>
          <a:lstStyle>
            <a:lvl1pPr algn="l">
              <a:defRPr>
                <a:latin typeface="Arial"/>
                <a:cs typeface="Aria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09600" y="336141"/>
            <a:ext cx="8026400" cy="5508279"/>
          </a:xfrm>
          <a:prstGeom prst="rect">
            <a:avLst/>
          </a:prstGeom>
        </p:spPr>
        <p:txBody>
          <a:bodyPr vert="eaVert"/>
          <a:lstStyle>
            <a:lvl1pPr>
              <a:defRPr>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atin typeface="Arial"/>
                <a:cs typeface="Arial"/>
              </a:defRPr>
            </a:lvl1pPr>
          </a:lstStyle>
          <a:p>
            <a:fld id="{F99458C6-6EA7-0747-AD3E-29AE00637213}" type="datetimeFigureOut">
              <a:rPr lang="en-US" smtClean="0"/>
              <a:pPr/>
              <a:t>3/17/2025</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atin typeface="Arial"/>
                <a:cs typeface="Arial"/>
              </a:defRPr>
            </a:lvl1p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atin typeface="Arial"/>
                <a:cs typeface="Arial"/>
              </a:defRPr>
            </a:lvl1pPr>
          </a:lstStyle>
          <a:p>
            <a:fld id="{C59E8A03-9FD3-E846-B7D6-1BC2DFA4AAD7}" type="slidenum">
              <a:rPr lang="en-US" smtClean="0"/>
              <a:pPr/>
              <a:t>‹#›</a:t>
            </a:fld>
            <a:endParaRPr lang="en-US"/>
          </a:p>
        </p:txBody>
      </p:sp>
    </p:spTree>
    <p:extLst>
      <p:ext uri="{BB962C8B-B14F-4D97-AF65-F5344CB8AC3E}">
        <p14:creationId xmlns:p14="http://schemas.microsoft.com/office/powerpoint/2010/main" val="2205716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501518"/>
            <a:ext cx="10972800" cy="1470025"/>
          </a:xfrm>
          <a:prstGeom prst="rect">
            <a:avLst/>
          </a:prstGeom>
        </p:spPr>
        <p:txBody>
          <a:bodyPr/>
          <a:lstStyle>
            <a:lvl1pPr>
              <a:defRPr b="1">
                <a:solidFill>
                  <a:schemeClr val="bg1"/>
                </a:solidFill>
                <a:latin typeface="Arial"/>
                <a:cs typeface="Arial"/>
              </a:defRPr>
            </a:lvl1pPr>
          </a:lstStyle>
          <a:p>
            <a:r>
              <a:rPr lang="en-US"/>
              <a:t>Click to edit Master title style</a:t>
            </a:r>
            <a:endParaRPr lang="en-US" dirty="0"/>
          </a:p>
        </p:txBody>
      </p:sp>
      <p:sp>
        <p:nvSpPr>
          <p:cNvPr id="3" name="Subtitle 2"/>
          <p:cNvSpPr>
            <a:spLocks noGrp="1"/>
          </p:cNvSpPr>
          <p:nvPr>
            <p:ph type="subTitle" idx="1"/>
          </p:nvPr>
        </p:nvSpPr>
        <p:spPr>
          <a:xfrm>
            <a:off x="1828800" y="4257292"/>
            <a:ext cx="8534400" cy="1752600"/>
          </a:xfrm>
          <a:prstGeom prst="rect">
            <a:avLst/>
          </a:prstGeom>
        </p:spPr>
        <p:txBody>
          <a:bodyPr/>
          <a:lstStyle>
            <a:lvl1pPr marL="0" indent="0" algn="ctr">
              <a:buNone/>
              <a:defRPr>
                <a:solidFill>
                  <a:schemeClr val="bg1"/>
                </a:solidFill>
                <a:latin typeface="Arial"/>
                <a:cs typeface="Aria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p>
        </p:txBody>
      </p:sp>
      <p:sp>
        <p:nvSpPr>
          <p:cNvPr id="7" name="Date Placeholder 3">
            <a:extLst>
              <a:ext uri="{FF2B5EF4-FFF2-40B4-BE49-F238E27FC236}">
                <a16:creationId xmlns:a16="http://schemas.microsoft.com/office/drawing/2014/main" id="{2DEB5B1F-B603-AA59-D920-71932D3428BC}"/>
              </a:ext>
            </a:extLst>
          </p:cNvPr>
          <p:cNvSpPr>
            <a:spLocks noGrp="1"/>
          </p:cNvSpPr>
          <p:nvPr>
            <p:ph type="dt" sz="half" idx="10"/>
          </p:nvPr>
        </p:nvSpPr>
        <p:spPr>
          <a:xfrm>
            <a:off x="609600" y="6356351"/>
            <a:ext cx="2844800" cy="365125"/>
          </a:xfrm>
          <a:prstGeom prst="rect">
            <a:avLst/>
          </a:prstGeom>
        </p:spPr>
        <p:txBody>
          <a:bodyPr/>
          <a:lstStyle>
            <a:lvl1pPr>
              <a:defRPr sz="1200">
                <a:solidFill>
                  <a:schemeClr val="bg1">
                    <a:lumMod val="65000"/>
                  </a:schemeClr>
                </a:solidFill>
                <a:latin typeface="Arial"/>
                <a:cs typeface="Arial"/>
              </a:defRPr>
            </a:lvl1pPr>
          </a:lstStyle>
          <a:p>
            <a:fld id="{CC3BD2BA-2883-FD40-805C-007EC2993B74}" type="datetimeFigureOut">
              <a:rPr lang="en-US" smtClean="0"/>
              <a:pPr/>
              <a:t>3/17/2025</a:t>
            </a:fld>
            <a:endParaRPr lang="en-US" dirty="0"/>
          </a:p>
        </p:txBody>
      </p:sp>
      <p:sp>
        <p:nvSpPr>
          <p:cNvPr id="8" name="Footer Placeholder 4">
            <a:extLst>
              <a:ext uri="{FF2B5EF4-FFF2-40B4-BE49-F238E27FC236}">
                <a16:creationId xmlns:a16="http://schemas.microsoft.com/office/drawing/2014/main" id="{2C15F8A0-4DA8-96B0-6FD9-527F49F15397}"/>
              </a:ext>
            </a:extLst>
          </p:cNvPr>
          <p:cNvSpPr>
            <a:spLocks noGrp="1"/>
          </p:cNvSpPr>
          <p:nvPr>
            <p:ph type="ftr" sz="quarter" idx="11"/>
          </p:nvPr>
        </p:nvSpPr>
        <p:spPr>
          <a:xfrm>
            <a:off x="4165600" y="6356351"/>
            <a:ext cx="3860800" cy="365125"/>
          </a:xfrm>
          <a:prstGeom prst="rect">
            <a:avLst/>
          </a:prstGeom>
        </p:spPr>
        <p:txBody>
          <a:bodyPr/>
          <a:lstStyle>
            <a:lvl1pPr algn="ctr">
              <a:defRPr sz="1200">
                <a:solidFill>
                  <a:schemeClr val="bg1">
                    <a:lumMod val="65000"/>
                  </a:schemeClr>
                </a:solidFill>
                <a:latin typeface="Arial"/>
                <a:cs typeface="Arial"/>
              </a:defRPr>
            </a:lvl1pPr>
          </a:lstStyle>
          <a:p>
            <a:endParaRPr lang="en-US" dirty="0"/>
          </a:p>
        </p:txBody>
      </p:sp>
      <p:sp>
        <p:nvSpPr>
          <p:cNvPr id="9" name="Slide Number Placeholder 5">
            <a:extLst>
              <a:ext uri="{FF2B5EF4-FFF2-40B4-BE49-F238E27FC236}">
                <a16:creationId xmlns:a16="http://schemas.microsoft.com/office/drawing/2014/main" id="{7728013E-7CF3-5156-20D6-4CCEC2A91C81}"/>
              </a:ext>
            </a:extLst>
          </p:cNvPr>
          <p:cNvSpPr>
            <a:spLocks noGrp="1"/>
          </p:cNvSpPr>
          <p:nvPr>
            <p:ph type="sldNum" sz="quarter" idx="12"/>
          </p:nvPr>
        </p:nvSpPr>
        <p:spPr>
          <a:xfrm>
            <a:off x="8737600" y="6356351"/>
            <a:ext cx="2844800" cy="365125"/>
          </a:xfrm>
          <a:prstGeom prst="rect">
            <a:avLst/>
          </a:prstGeom>
        </p:spPr>
        <p:txBody>
          <a:bodyPr/>
          <a:lstStyle>
            <a:lvl1pPr>
              <a:defRPr sz="1200">
                <a:solidFill>
                  <a:schemeClr val="bg1">
                    <a:lumMod val="65000"/>
                  </a:schemeClr>
                </a:solidFill>
                <a:latin typeface="Arial"/>
                <a:cs typeface="Arial"/>
              </a:defRPr>
            </a:lvl1pPr>
          </a:lstStyle>
          <a:p>
            <a:pPr algn="r"/>
            <a:fld id="{87350AA8-8DCB-AE4B-9C05-A61ED8CA6812}" type="slidenum">
              <a:rPr lang="en-US" smtClean="0"/>
              <a:pPr algn="r"/>
              <a:t>‹#›</a:t>
            </a:fld>
            <a:endParaRPr lang="en-US" dirty="0"/>
          </a:p>
        </p:txBody>
      </p:sp>
    </p:spTree>
    <p:extLst>
      <p:ext uri="{BB962C8B-B14F-4D97-AF65-F5344CB8AC3E}">
        <p14:creationId xmlns:p14="http://schemas.microsoft.com/office/powerpoint/2010/main" val="2384434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666129"/>
            <a:ext cx="10972800" cy="1143000"/>
          </a:xfrm>
          <a:prstGeom prst="rect">
            <a:avLst/>
          </a:prstGeom>
        </p:spPr>
        <p:txBody>
          <a:bodyPr/>
          <a:lstStyle>
            <a:lvl1pPr>
              <a:defRPr b="1">
                <a:solidFill>
                  <a:srgbClr val="FFFFFF"/>
                </a:solidFill>
                <a:latin typeface="Arial"/>
                <a:cs typeface="Arial"/>
              </a:defRPr>
            </a:lvl1pPr>
          </a:lstStyle>
          <a:p>
            <a:r>
              <a:rPr lang="en-US"/>
              <a:t>Click to edit Master title style</a:t>
            </a:r>
            <a:endParaRPr lang="en-US" dirty="0"/>
          </a:p>
        </p:txBody>
      </p:sp>
      <p:sp>
        <p:nvSpPr>
          <p:cNvPr id="6" name="Date Placeholder 3">
            <a:extLst>
              <a:ext uri="{FF2B5EF4-FFF2-40B4-BE49-F238E27FC236}">
                <a16:creationId xmlns:a16="http://schemas.microsoft.com/office/drawing/2014/main" id="{FBC66057-9998-FB4F-E27E-0F22DE970484}"/>
              </a:ext>
            </a:extLst>
          </p:cNvPr>
          <p:cNvSpPr>
            <a:spLocks noGrp="1"/>
          </p:cNvSpPr>
          <p:nvPr>
            <p:ph type="dt" sz="half" idx="10"/>
          </p:nvPr>
        </p:nvSpPr>
        <p:spPr>
          <a:xfrm>
            <a:off x="609600" y="6356351"/>
            <a:ext cx="2844800" cy="365125"/>
          </a:xfrm>
          <a:prstGeom prst="rect">
            <a:avLst/>
          </a:prstGeom>
        </p:spPr>
        <p:txBody>
          <a:bodyPr/>
          <a:lstStyle>
            <a:lvl1pPr>
              <a:defRPr sz="1200">
                <a:solidFill>
                  <a:schemeClr val="bg1">
                    <a:lumMod val="65000"/>
                  </a:schemeClr>
                </a:solidFill>
                <a:latin typeface="Arial"/>
                <a:cs typeface="Arial"/>
              </a:defRPr>
            </a:lvl1pPr>
          </a:lstStyle>
          <a:p>
            <a:fld id="{CC3BD2BA-2883-FD40-805C-007EC2993B74}" type="datetimeFigureOut">
              <a:rPr lang="en-US" smtClean="0"/>
              <a:pPr/>
              <a:t>3/17/2025</a:t>
            </a:fld>
            <a:endParaRPr lang="en-US" dirty="0"/>
          </a:p>
        </p:txBody>
      </p:sp>
      <p:sp>
        <p:nvSpPr>
          <p:cNvPr id="7" name="Footer Placeholder 4">
            <a:extLst>
              <a:ext uri="{FF2B5EF4-FFF2-40B4-BE49-F238E27FC236}">
                <a16:creationId xmlns:a16="http://schemas.microsoft.com/office/drawing/2014/main" id="{AE62B9E5-9F5D-5B90-3029-1283FA641D55}"/>
              </a:ext>
            </a:extLst>
          </p:cNvPr>
          <p:cNvSpPr>
            <a:spLocks noGrp="1"/>
          </p:cNvSpPr>
          <p:nvPr>
            <p:ph type="ftr" sz="quarter" idx="11"/>
          </p:nvPr>
        </p:nvSpPr>
        <p:spPr>
          <a:xfrm>
            <a:off x="4165600" y="6356351"/>
            <a:ext cx="3860800" cy="365125"/>
          </a:xfrm>
          <a:prstGeom prst="rect">
            <a:avLst/>
          </a:prstGeom>
        </p:spPr>
        <p:txBody>
          <a:bodyPr/>
          <a:lstStyle>
            <a:lvl1pPr algn="ctr">
              <a:defRPr sz="1200">
                <a:solidFill>
                  <a:schemeClr val="bg1">
                    <a:lumMod val="65000"/>
                  </a:schemeClr>
                </a:solidFill>
                <a:latin typeface="Arial"/>
                <a:cs typeface="Arial"/>
              </a:defRPr>
            </a:lvl1pPr>
          </a:lstStyle>
          <a:p>
            <a:endParaRPr lang="en-US" dirty="0"/>
          </a:p>
        </p:txBody>
      </p:sp>
      <p:sp>
        <p:nvSpPr>
          <p:cNvPr id="8" name="Slide Number Placeholder 5">
            <a:extLst>
              <a:ext uri="{FF2B5EF4-FFF2-40B4-BE49-F238E27FC236}">
                <a16:creationId xmlns:a16="http://schemas.microsoft.com/office/drawing/2014/main" id="{EDBED7B3-386B-C983-F8A6-6FB8BFA870C2}"/>
              </a:ext>
            </a:extLst>
          </p:cNvPr>
          <p:cNvSpPr>
            <a:spLocks noGrp="1"/>
          </p:cNvSpPr>
          <p:nvPr>
            <p:ph type="sldNum" sz="quarter" idx="12"/>
          </p:nvPr>
        </p:nvSpPr>
        <p:spPr>
          <a:xfrm>
            <a:off x="8737600" y="6356351"/>
            <a:ext cx="2844800" cy="365125"/>
          </a:xfrm>
          <a:prstGeom prst="rect">
            <a:avLst/>
          </a:prstGeom>
        </p:spPr>
        <p:txBody>
          <a:bodyPr/>
          <a:lstStyle>
            <a:lvl1pPr>
              <a:defRPr sz="1200">
                <a:solidFill>
                  <a:schemeClr val="bg1">
                    <a:lumMod val="65000"/>
                  </a:schemeClr>
                </a:solidFill>
                <a:latin typeface="Arial"/>
                <a:cs typeface="Arial"/>
              </a:defRPr>
            </a:lvl1pPr>
          </a:lstStyle>
          <a:p>
            <a:pPr algn="r"/>
            <a:fld id="{87350AA8-8DCB-AE4B-9C05-A61ED8CA6812}" type="slidenum">
              <a:rPr lang="en-US" smtClean="0"/>
              <a:pPr algn="r"/>
              <a:t>‹#›</a:t>
            </a:fld>
            <a:endParaRPr lang="en-US" dirty="0"/>
          </a:p>
        </p:txBody>
      </p:sp>
    </p:spTree>
    <p:extLst>
      <p:ext uri="{BB962C8B-B14F-4D97-AF65-F5344CB8AC3E}">
        <p14:creationId xmlns:p14="http://schemas.microsoft.com/office/powerpoint/2010/main" val="1949142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77A815B9-FF99-7C2E-E807-A09C97315D6C}"/>
              </a:ext>
            </a:extLst>
          </p:cNvPr>
          <p:cNvSpPr>
            <a:spLocks noGrp="1"/>
          </p:cNvSpPr>
          <p:nvPr>
            <p:ph type="dt" sz="half" idx="10"/>
          </p:nvPr>
        </p:nvSpPr>
        <p:spPr>
          <a:xfrm>
            <a:off x="609600" y="6356351"/>
            <a:ext cx="2844800" cy="365125"/>
          </a:xfrm>
          <a:prstGeom prst="rect">
            <a:avLst/>
          </a:prstGeom>
        </p:spPr>
        <p:txBody>
          <a:bodyPr/>
          <a:lstStyle>
            <a:lvl1pPr>
              <a:defRPr sz="1200">
                <a:solidFill>
                  <a:schemeClr val="bg1">
                    <a:lumMod val="65000"/>
                  </a:schemeClr>
                </a:solidFill>
                <a:latin typeface="Arial"/>
                <a:cs typeface="Arial"/>
              </a:defRPr>
            </a:lvl1pPr>
          </a:lstStyle>
          <a:p>
            <a:fld id="{CC3BD2BA-2883-FD40-805C-007EC2993B74}" type="datetimeFigureOut">
              <a:rPr lang="en-US" smtClean="0"/>
              <a:pPr/>
              <a:t>3/17/2025</a:t>
            </a:fld>
            <a:endParaRPr lang="en-US" dirty="0"/>
          </a:p>
        </p:txBody>
      </p:sp>
      <p:sp>
        <p:nvSpPr>
          <p:cNvPr id="6" name="Footer Placeholder 4">
            <a:extLst>
              <a:ext uri="{FF2B5EF4-FFF2-40B4-BE49-F238E27FC236}">
                <a16:creationId xmlns:a16="http://schemas.microsoft.com/office/drawing/2014/main" id="{75AB3973-EBF0-BD0B-F2D2-D926CAD9ED8F}"/>
              </a:ext>
            </a:extLst>
          </p:cNvPr>
          <p:cNvSpPr>
            <a:spLocks noGrp="1"/>
          </p:cNvSpPr>
          <p:nvPr>
            <p:ph type="ftr" sz="quarter" idx="11"/>
          </p:nvPr>
        </p:nvSpPr>
        <p:spPr>
          <a:xfrm>
            <a:off x="4165600" y="6356351"/>
            <a:ext cx="3860800" cy="365125"/>
          </a:xfrm>
          <a:prstGeom prst="rect">
            <a:avLst/>
          </a:prstGeom>
        </p:spPr>
        <p:txBody>
          <a:bodyPr/>
          <a:lstStyle>
            <a:lvl1pPr algn="ctr">
              <a:defRPr sz="1200">
                <a:solidFill>
                  <a:schemeClr val="bg1">
                    <a:lumMod val="65000"/>
                  </a:schemeClr>
                </a:solidFill>
                <a:latin typeface="Arial"/>
                <a:cs typeface="Arial"/>
              </a:defRPr>
            </a:lvl1pPr>
          </a:lstStyle>
          <a:p>
            <a:endParaRPr lang="en-US" dirty="0"/>
          </a:p>
        </p:txBody>
      </p:sp>
      <p:sp>
        <p:nvSpPr>
          <p:cNvPr id="7" name="Slide Number Placeholder 5">
            <a:extLst>
              <a:ext uri="{FF2B5EF4-FFF2-40B4-BE49-F238E27FC236}">
                <a16:creationId xmlns:a16="http://schemas.microsoft.com/office/drawing/2014/main" id="{1E04B1C8-6007-A74E-9365-8C32661D1E3A}"/>
              </a:ext>
            </a:extLst>
          </p:cNvPr>
          <p:cNvSpPr>
            <a:spLocks noGrp="1"/>
          </p:cNvSpPr>
          <p:nvPr>
            <p:ph type="sldNum" sz="quarter" idx="12"/>
          </p:nvPr>
        </p:nvSpPr>
        <p:spPr>
          <a:xfrm>
            <a:off x="8737600" y="6356351"/>
            <a:ext cx="2844800" cy="365125"/>
          </a:xfrm>
          <a:prstGeom prst="rect">
            <a:avLst/>
          </a:prstGeom>
        </p:spPr>
        <p:txBody>
          <a:bodyPr/>
          <a:lstStyle>
            <a:lvl1pPr>
              <a:defRPr sz="1200">
                <a:solidFill>
                  <a:schemeClr val="bg1">
                    <a:lumMod val="65000"/>
                  </a:schemeClr>
                </a:solidFill>
                <a:latin typeface="Arial"/>
                <a:cs typeface="Arial"/>
              </a:defRPr>
            </a:lvl1pPr>
          </a:lstStyle>
          <a:p>
            <a:pPr algn="r"/>
            <a:fld id="{87350AA8-8DCB-AE4B-9C05-A61ED8CA6812}" type="slidenum">
              <a:rPr lang="en-US" smtClean="0"/>
              <a:pPr algn="r"/>
              <a:t>‹#›</a:t>
            </a:fld>
            <a:endParaRPr lang="en-US" dirty="0"/>
          </a:p>
        </p:txBody>
      </p:sp>
    </p:spTree>
    <p:extLst>
      <p:ext uri="{BB962C8B-B14F-4D97-AF65-F5344CB8AC3E}">
        <p14:creationId xmlns:p14="http://schemas.microsoft.com/office/powerpoint/2010/main" val="2839639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015001"/>
            <a:ext cx="10972800" cy="1470025"/>
          </a:xfrm>
        </p:spPr>
        <p:txBody>
          <a:bodyPr/>
          <a:lstStyle>
            <a:lvl1pPr>
              <a:defRPr b="1">
                <a:solidFill>
                  <a:srgbClr val="FFFFFF"/>
                </a:solidFill>
                <a:latin typeface="Arial"/>
                <a:cs typeface="Arial"/>
              </a:defRPr>
            </a:lvl1pPr>
          </a:lstStyle>
          <a:p>
            <a:r>
              <a:rPr lang="en-US"/>
              <a:t>Click to edit Master title style</a:t>
            </a:r>
            <a:endParaRPr lang="en-US" dirty="0"/>
          </a:p>
        </p:txBody>
      </p:sp>
      <p:sp>
        <p:nvSpPr>
          <p:cNvPr id="3" name="Subtitle 2"/>
          <p:cNvSpPr>
            <a:spLocks noGrp="1"/>
          </p:cNvSpPr>
          <p:nvPr>
            <p:ph type="subTitle" idx="1"/>
          </p:nvPr>
        </p:nvSpPr>
        <p:spPr>
          <a:xfrm>
            <a:off x="1828800" y="2770775"/>
            <a:ext cx="8534400" cy="1506101"/>
          </a:xfrm>
        </p:spPr>
        <p:txBody>
          <a:bodyPr/>
          <a:lstStyle>
            <a:lvl1pPr marL="0" indent="0" algn="ctr">
              <a:buNone/>
              <a:defRPr>
                <a:solidFill>
                  <a:srgbClr val="FFFFFF"/>
                </a:solidFill>
                <a:latin typeface="Arial"/>
                <a:cs typeface="Aria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p>
        </p:txBody>
      </p:sp>
      <p:sp>
        <p:nvSpPr>
          <p:cNvPr id="7" name="Date Placeholder 3">
            <a:extLst>
              <a:ext uri="{FF2B5EF4-FFF2-40B4-BE49-F238E27FC236}">
                <a16:creationId xmlns:a16="http://schemas.microsoft.com/office/drawing/2014/main" id="{03A1771F-02E0-0BCB-5810-94CC5E475059}"/>
              </a:ext>
            </a:extLst>
          </p:cNvPr>
          <p:cNvSpPr>
            <a:spLocks noGrp="1"/>
          </p:cNvSpPr>
          <p:nvPr>
            <p:ph type="dt" sz="half" idx="10"/>
          </p:nvPr>
        </p:nvSpPr>
        <p:spPr>
          <a:xfrm>
            <a:off x="609600" y="6356351"/>
            <a:ext cx="2844800" cy="365125"/>
          </a:xfrm>
          <a:prstGeom prst="rect">
            <a:avLst/>
          </a:prstGeom>
        </p:spPr>
        <p:txBody>
          <a:bodyPr/>
          <a:lstStyle>
            <a:lvl1pPr>
              <a:defRPr sz="1200">
                <a:solidFill>
                  <a:schemeClr val="bg1">
                    <a:lumMod val="65000"/>
                  </a:schemeClr>
                </a:solidFill>
                <a:latin typeface="Arial"/>
                <a:cs typeface="Arial"/>
              </a:defRPr>
            </a:lvl1pPr>
          </a:lstStyle>
          <a:p>
            <a:fld id="{CC3BD2BA-2883-FD40-805C-007EC2993B74}" type="datetimeFigureOut">
              <a:rPr lang="en-US" smtClean="0"/>
              <a:pPr/>
              <a:t>3/17/2025</a:t>
            </a:fld>
            <a:endParaRPr lang="en-US" dirty="0"/>
          </a:p>
        </p:txBody>
      </p:sp>
      <p:sp>
        <p:nvSpPr>
          <p:cNvPr id="8" name="Footer Placeholder 4">
            <a:extLst>
              <a:ext uri="{FF2B5EF4-FFF2-40B4-BE49-F238E27FC236}">
                <a16:creationId xmlns:a16="http://schemas.microsoft.com/office/drawing/2014/main" id="{12A4CBE3-5388-D57B-CA1F-8C8030AA7F3F}"/>
              </a:ext>
            </a:extLst>
          </p:cNvPr>
          <p:cNvSpPr>
            <a:spLocks noGrp="1"/>
          </p:cNvSpPr>
          <p:nvPr>
            <p:ph type="ftr" sz="quarter" idx="11"/>
          </p:nvPr>
        </p:nvSpPr>
        <p:spPr>
          <a:xfrm>
            <a:off x="4165600" y="6356351"/>
            <a:ext cx="3860800" cy="365125"/>
          </a:xfrm>
          <a:prstGeom prst="rect">
            <a:avLst/>
          </a:prstGeom>
        </p:spPr>
        <p:txBody>
          <a:bodyPr/>
          <a:lstStyle>
            <a:lvl1pPr algn="ctr">
              <a:defRPr sz="1200">
                <a:solidFill>
                  <a:schemeClr val="bg1">
                    <a:lumMod val="65000"/>
                  </a:schemeClr>
                </a:solidFill>
                <a:latin typeface="Arial"/>
                <a:cs typeface="Arial"/>
              </a:defRPr>
            </a:lvl1pPr>
          </a:lstStyle>
          <a:p>
            <a:endParaRPr lang="en-US" dirty="0"/>
          </a:p>
        </p:txBody>
      </p:sp>
      <p:sp>
        <p:nvSpPr>
          <p:cNvPr id="9" name="Slide Number Placeholder 5">
            <a:extLst>
              <a:ext uri="{FF2B5EF4-FFF2-40B4-BE49-F238E27FC236}">
                <a16:creationId xmlns:a16="http://schemas.microsoft.com/office/drawing/2014/main" id="{8F0FEF06-F5C0-1B8D-EB7E-49A069A977CE}"/>
              </a:ext>
            </a:extLst>
          </p:cNvPr>
          <p:cNvSpPr>
            <a:spLocks noGrp="1"/>
          </p:cNvSpPr>
          <p:nvPr>
            <p:ph type="sldNum" sz="quarter" idx="12"/>
          </p:nvPr>
        </p:nvSpPr>
        <p:spPr>
          <a:xfrm>
            <a:off x="8737600" y="6356351"/>
            <a:ext cx="2844800" cy="365125"/>
          </a:xfrm>
          <a:prstGeom prst="rect">
            <a:avLst/>
          </a:prstGeom>
        </p:spPr>
        <p:txBody>
          <a:bodyPr/>
          <a:lstStyle>
            <a:lvl1pPr>
              <a:defRPr sz="1200">
                <a:solidFill>
                  <a:schemeClr val="bg1">
                    <a:lumMod val="65000"/>
                  </a:schemeClr>
                </a:solidFill>
                <a:latin typeface="Arial"/>
                <a:cs typeface="Arial"/>
              </a:defRPr>
            </a:lvl1pPr>
          </a:lstStyle>
          <a:p>
            <a:pPr algn="r"/>
            <a:fld id="{87350AA8-8DCB-AE4B-9C05-A61ED8CA6812}" type="slidenum">
              <a:rPr lang="en-US" smtClean="0"/>
              <a:pPr algn="r"/>
              <a:t>‹#›</a:t>
            </a:fld>
            <a:endParaRPr lang="en-US" dirty="0"/>
          </a:p>
        </p:txBody>
      </p:sp>
    </p:spTree>
    <p:extLst>
      <p:ext uri="{BB962C8B-B14F-4D97-AF65-F5344CB8AC3E}">
        <p14:creationId xmlns:p14="http://schemas.microsoft.com/office/powerpoint/2010/main" val="1867268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2" y="1742516"/>
            <a:ext cx="10972799" cy="1143000"/>
          </a:xfrm>
        </p:spPr>
        <p:txBody>
          <a:bodyPr/>
          <a:lstStyle>
            <a:lvl1pPr>
              <a:defRPr b="1">
                <a:solidFill>
                  <a:srgbClr val="FFFFFF"/>
                </a:solidFill>
                <a:latin typeface="Arial"/>
                <a:cs typeface="Arial"/>
              </a:defRPr>
            </a:lvl1pPr>
          </a:lstStyle>
          <a:p>
            <a:r>
              <a:rPr lang="en-US"/>
              <a:t>Click to edit Master title style</a:t>
            </a:r>
          </a:p>
        </p:txBody>
      </p:sp>
      <p:sp>
        <p:nvSpPr>
          <p:cNvPr id="6" name="Date Placeholder 3">
            <a:extLst>
              <a:ext uri="{FF2B5EF4-FFF2-40B4-BE49-F238E27FC236}">
                <a16:creationId xmlns:a16="http://schemas.microsoft.com/office/drawing/2014/main" id="{DD99E945-8D81-22A9-959F-271C7A8B0847}"/>
              </a:ext>
            </a:extLst>
          </p:cNvPr>
          <p:cNvSpPr>
            <a:spLocks noGrp="1"/>
          </p:cNvSpPr>
          <p:nvPr>
            <p:ph type="dt" sz="half" idx="10"/>
          </p:nvPr>
        </p:nvSpPr>
        <p:spPr>
          <a:xfrm>
            <a:off x="609600" y="6356351"/>
            <a:ext cx="2844800" cy="365125"/>
          </a:xfrm>
          <a:prstGeom prst="rect">
            <a:avLst/>
          </a:prstGeom>
        </p:spPr>
        <p:txBody>
          <a:bodyPr/>
          <a:lstStyle>
            <a:lvl1pPr>
              <a:defRPr sz="1200">
                <a:solidFill>
                  <a:schemeClr val="bg1">
                    <a:lumMod val="65000"/>
                  </a:schemeClr>
                </a:solidFill>
                <a:latin typeface="Arial"/>
                <a:cs typeface="Arial"/>
              </a:defRPr>
            </a:lvl1pPr>
          </a:lstStyle>
          <a:p>
            <a:fld id="{CC3BD2BA-2883-FD40-805C-007EC2993B74}" type="datetimeFigureOut">
              <a:rPr lang="en-US" smtClean="0"/>
              <a:pPr/>
              <a:t>3/17/2025</a:t>
            </a:fld>
            <a:endParaRPr lang="en-US" dirty="0"/>
          </a:p>
        </p:txBody>
      </p:sp>
      <p:sp>
        <p:nvSpPr>
          <p:cNvPr id="7" name="Footer Placeholder 4">
            <a:extLst>
              <a:ext uri="{FF2B5EF4-FFF2-40B4-BE49-F238E27FC236}">
                <a16:creationId xmlns:a16="http://schemas.microsoft.com/office/drawing/2014/main" id="{2D95187B-A943-E7E1-D1C0-92A79B87BB5C}"/>
              </a:ext>
            </a:extLst>
          </p:cNvPr>
          <p:cNvSpPr>
            <a:spLocks noGrp="1"/>
          </p:cNvSpPr>
          <p:nvPr>
            <p:ph type="ftr" sz="quarter" idx="11"/>
          </p:nvPr>
        </p:nvSpPr>
        <p:spPr>
          <a:xfrm>
            <a:off x="4165600" y="6356351"/>
            <a:ext cx="3860800" cy="365125"/>
          </a:xfrm>
          <a:prstGeom prst="rect">
            <a:avLst/>
          </a:prstGeom>
        </p:spPr>
        <p:txBody>
          <a:bodyPr/>
          <a:lstStyle>
            <a:lvl1pPr algn="ctr">
              <a:defRPr sz="1200">
                <a:solidFill>
                  <a:schemeClr val="bg1">
                    <a:lumMod val="65000"/>
                  </a:schemeClr>
                </a:solidFill>
                <a:latin typeface="Arial"/>
                <a:cs typeface="Arial"/>
              </a:defRPr>
            </a:lvl1pPr>
          </a:lstStyle>
          <a:p>
            <a:endParaRPr lang="en-US" dirty="0"/>
          </a:p>
        </p:txBody>
      </p:sp>
      <p:sp>
        <p:nvSpPr>
          <p:cNvPr id="8" name="Slide Number Placeholder 5">
            <a:extLst>
              <a:ext uri="{FF2B5EF4-FFF2-40B4-BE49-F238E27FC236}">
                <a16:creationId xmlns:a16="http://schemas.microsoft.com/office/drawing/2014/main" id="{0D03AABA-39D0-FB7C-55EA-9AEC4A56B5ED}"/>
              </a:ext>
            </a:extLst>
          </p:cNvPr>
          <p:cNvSpPr>
            <a:spLocks noGrp="1"/>
          </p:cNvSpPr>
          <p:nvPr>
            <p:ph type="sldNum" sz="quarter" idx="12"/>
          </p:nvPr>
        </p:nvSpPr>
        <p:spPr>
          <a:xfrm>
            <a:off x="8737600" y="6356351"/>
            <a:ext cx="2844800" cy="365125"/>
          </a:xfrm>
          <a:prstGeom prst="rect">
            <a:avLst/>
          </a:prstGeom>
        </p:spPr>
        <p:txBody>
          <a:bodyPr/>
          <a:lstStyle>
            <a:lvl1pPr>
              <a:defRPr sz="1200">
                <a:solidFill>
                  <a:schemeClr val="bg1">
                    <a:lumMod val="65000"/>
                  </a:schemeClr>
                </a:solidFill>
                <a:latin typeface="Arial"/>
                <a:cs typeface="Arial"/>
              </a:defRPr>
            </a:lvl1pPr>
          </a:lstStyle>
          <a:p>
            <a:pPr algn="r"/>
            <a:fld id="{87350AA8-8DCB-AE4B-9C05-A61ED8CA6812}" type="slidenum">
              <a:rPr lang="en-US" smtClean="0"/>
              <a:pPr algn="r"/>
              <a:t>‹#›</a:t>
            </a:fld>
            <a:endParaRPr lang="en-US" dirty="0"/>
          </a:p>
        </p:txBody>
      </p:sp>
    </p:spTree>
    <p:extLst>
      <p:ext uri="{BB962C8B-B14F-4D97-AF65-F5344CB8AC3E}">
        <p14:creationId xmlns:p14="http://schemas.microsoft.com/office/powerpoint/2010/main" val="3892833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88C1F9F1-3BCF-6FD2-ACB1-4A54FBF0D891}"/>
              </a:ext>
            </a:extLst>
          </p:cNvPr>
          <p:cNvSpPr>
            <a:spLocks noGrp="1"/>
          </p:cNvSpPr>
          <p:nvPr>
            <p:ph type="dt" sz="half" idx="10"/>
          </p:nvPr>
        </p:nvSpPr>
        <p:spPr>
          <a:xfrm>
            <a:off x="609600" y="6356351"/>
            <a:ext cx="2844800" cy="365125"/>
          </a:xfrm>
          <a:prstGeom prst="rect">
            <a:avLst/>
          </a:prstGeom>
        </p:spPr>
        <p:txBody>
          <a:bodyPr/>
          <a:lstStyle>
            <a:lvl1pPr>
              <a:defRPr sz="1200">
                <a:solidFill>
                  <a:schemeClr val="bg1">
                    <a:lumMod val="65000"/>
                  </a:schemeClr>
                </a:solidFill>
                <a:latin typeface="Arial"/>
                <a:cs typeface="Arial"/>
              </a:defRPr>
            </a:lvl1pPr>
          </a:lstStyle>
          <a:p>
            <a:fld id="{CC3BD2BA-2883-FD40-805C-007EC2993B74}" type="datetimeFigureOut">
              <a:rPr lang="en-US" smtClean="0"/>
              <a:pPr/>
              <a:t>3/17/2025</a:t>
            </a:fld>
            <a:endParaRPr lang="en-US" dirty="0"/>
          </a:p>
        </p:txBody>
      </p:sp>
      <p:sp>
        <p:nvSpPr>
          <p:cNvPr id="6" name="Footer Placeholder 4">
            <a:extLst>
              <a:ext uri="{FF2B5EF4-FFF2-40B4-BE49-F238E27FC236}">
                <a16:creationId xmlns:a16="http://schemas.microsoft.com/office/drawing/2014/main" id="{DDDDC752-6F16-BE6A-D5B7-AD7535A3F4BF}"/>
              </a:ext>
            </a:extLst>
          </p:cNvPr>
          <p:cNvSpPr>
            <a:spLocks noGrp="1"/>
          </p:cNvSpPr>
          <p:nvPr>
            <p:ph type="ftr" sz="quarter" idx="11"/>
          </p:nvPr>
        </p:nvSpPr>
        <p:spPr>
          <a:xfrm>
            <a:off x="4165600" y="6356351"/>
            <a:ext cx="3860800" cy="365125"/>
          </a:xfrm>
          <a:prstGeom prst="rect">
            <a:avLst/>
          </a:prstGeom>
        </p:spPr>
        <p:txBody>
          <a:bodyPr/>
          <a:lstStyle>
            <a:lvl1pPr algn="ctr">
              <a:defRPr sz="1200">
                <a:solidFill>
                  <a:schemeClr val="bg1">
                    <a:lumMod val="65000"/>
                  </a:schemeClr>
                </a:solidFill>
                <a:latin typeface="Arial"/>
                <a:cs typeface="Arial"/>
              </a:defRPr>
            </a:lvl1pPr>
          </a:lstStyle>
          <a:p>
            <a:endParaRPr lang="en-US" dirty="0"/>
          </a:p>
        </p:txBody>
      </p:sp>
      <p:sp>
        <p:nvSpPr>
          <p:cNvPr id="7" name="Slide Number Placeholder 5">
            <a:extLst>
              <a:ext uri="{FF2B5EF4-FFF2-40B4-BE49-F238E27FC236}">
                <a16:creationId xmlns:a16="http://schemas.microsoft.com/office/drawing/2014/main" id="{D147843E-6065-30FA-1E15-8AB9938FDECE}"/>
              </a:ext>
            </a:extLst>
          </p:cNvPr>
          <p:cNvSpPr>
            <a:spLocks noGrp="1"/>
          </p:cNvSpPr>
          <p:nvPr>
            <p:ph type="sldNum" sz="quarter" idx="12"/>
          </p:nvPr>
        </p:nvSpPr>
        <p:spPr>
          <a:xfrm>
            <a:off x="8737600" y="6356351"/>
            <a:ext cx="2844800" cy="365125"/>
          </a:xfrm>
          <a:prstGeom prst="rect">
            <a:avLst/>
          </a:prstGeom>
        </p:spPr>
        <p:txBody>
          <a:bodyPr/>
          <a:lstStyle>
            <a:lvl1pPr>
              <a:defRPr sz="1200">
                <a:solidFill>
                  <a:schemeClr val="bg1">
                    <a:lumMod val="65000"/>
                  </a:schemeClr>
                </a:solidFill>
                <a:latin typeface="Arial"/>
                <a:cs typeface="Arial"/>
              </a:defRPr>
            </a:lvl1pPr>
          </a:lstStyle>
          <a:p>
            <a:pPr algn="r"/>
            <a:fld id="{87350AA8-8DCB-AE4B-9C05-A61ED8CA6812}" type="slidenum">
              <a:rPr lang="en-US" smtClean="0"/>
              <a:pPr algn="r"/>
              <a:t>‹#›</a:t>
            </a:fld>
            <a:endParaRPr lang="en-US" dirty="0"/>
          </a:p>
        </p:txBody>
      </p:sp>
    </p:spTree>
    <p:extLst>
      <p:ext uri="{BB962C8B-B14F-4D97-AF65-F5344CB8AC3E}">
        <p14:creationId xmlns:p14="http://schemas.microsoft.com/office/powerpoint/2010/main" val="92341521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image" Target="../media/image1.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emf"/><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5" Type="http://schemas.openxmlformats.org/officeDocument/2006/relationships/image" Target="../media/image1.png"/><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image" Target="../media/image1.png"/><Relationship Id="rId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theme" Target="../theme/theme6.xml"/><Relationship Id="rId2" Type="http://schemas.openxmlformats.org/officeDocument/2006/relationships/slideLayout" Target="../slideLayouts/slideLayout17.xml"/><Relationship Id="rId1" Type="http://schemas.openxmlformats.org/officeDocument/2006/relationships/slideLayout" Target="../slideLayouts/slideLayout16.xml"/><Relationship Id="rId5" Type="http://schemas.openxmlformats.org/officeDocument/2006/relationships/image" Target="../media/image1.png"/><Relationship Id="rId4" Type="http://schemas.openxmlformats.org/officeDocument/2006/relationships/image" Target="../media/image2.emf"/></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image" Target="../media/image2.emf"/><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7.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image" Target="../media/image4.pn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image" Target="../media/image4.png"/><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theme" Target="../theme/theme8.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9B25DF-99AC-2547-4DF7-2DCFF220107E}"/>
              </a:ext>
            </a:extLst>
          </p:cNvPr>
          <p:cNvSpPr/>
          <p:nvPr/>
        </p:nvSpPr>
        <p:spPr>
          <a:xfrm>
            <a:off x="0" y="-1"/>
            <a:ext cx="12192000" cy="6857999"/>
          </a:xfrm>
          <a:prstGeom prst="rect">
            <a:avLst/>
          </a:prstGeom>
          <a:gradFill flip="none" rotWithShape="1">
            <a:gsLst>
              <a:gs pos="0">
                <a:srgbClr val="046A38">
                  <a:shade val="30000"/>
                  <a:satMod val="115000"/>
                </a:srgbClr>
              </a:gs>
              <a:gs pos="50000">
                <a:srgbClr val="046A38">
                  <a:shade val="67500"/>
                  <a:satMod val="115000"/>
                </a:srgbClr>
              </a:gs>
              <a:gs pos="100000">
                <a:srgbClr val="046A38">
                  <a:shade val="100000"/>
                  <a:satMod val="115000"/>
                </a:srgbClr>
              </a:gs>
            </a:gsLst>
            <a:lin ang="162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dirty="0"/>
          </a:p>
        </p:txBody>
      </p:sp>
      <p:pic>
        <p:nvPicPr>
          <p:cNvPr id="3" name="Picture 2">
            <a:extLst>
              <a:ext uri="{FF2B5EF4-FFF2-40B4-BE49-F238E27FC236}">
                <a16:creationId xmlns:a16="http://schemas.microsoft.com/office/drawing/2014/main" id="{EA1C1DD8-CB3E-D5B9-8573-F591CACDFCDB}"/>
              </a:ext>
            </a:extLst>
          </p:cNvPr>
          <p:cNvPicPr>
            <a:picLocks noChangeAspect="1"/>
          </p:cNvPicPr>
          <p:nvPr/>
        </p:nvPicPr>
        <p:blipFill>
          <a:blip r:embed="rId5"/>
          <a:stretch>
            <a:fillRect/>
          </a:stretch>
        </p:blipFill>
        <p:spPr>
          <a:xfrm>
            <a:off x="4776915" y="5049942"/>
            <a:ext cx="2638171" cy="1248057"/>
          </a:xfrm>
          <a:prstGeom prst="rect">
            <a:avLst/>
          </a:prstGeom>
        </p:spPr>
      </p:pic>
    </p:spTree>
    <p:extLst>
      <p:ext uri="{BB962C8B-B14F-4D97-AF65-F5344CB8AC3E}">
        <p14:creationId xmlns:p14="http://schemas.microsoft.com/office/powerpoint/2010/main" val="11803409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xStyles>
    <p:titleStyle>
      <a:lvl1pPr algn="ctr" defTabSz="457189" rtl="0" eaLnBrk="1" latinLnBrk="0" hangingPunct="1">
        <a:spcBef>
          <a:spcPct val="0"/>
        </a:spcBef>
        <a:buNone/>
        <a:defRPr sz="4400" kern="1200">
          <a:solidFill>
            <a:schemeClr val="tx1"/>
          </a:solidFill>
          <a:latin typeface="+mj-lt"/>
          <a:ea typeface="+mj-ea"/>
          <a:cs typeface="+mj-cs"/>
        </a:defRPr>
      </a:lvl1pPr>
    </p:titleStyle>
    <p:bodyStyle>
      <a:lvl1pPr marL="342891" indent="-342891" algn="l" defTabSz="457189" rtl="0" eaLnBrk="1" latinLnBrk="0" hangingPunct="1">
        <a:spcBef>
          <a:spcPct val="20000"/>
        </a:spcBef>
        <a:buFont typeface="Arial"/>
        <a:buChar char="•"/>
        <a:defRPr sz="3200" kern="1200">
          <a:solidFill>
            <a:schemeClr val="tx1"/>
          </a:solidFill>
          <a:latin typeface="+mn-lt"/>
          <a:ea typeface="+mn-ea"/>
          <a:cs typeface="+mn-cs"/>
        </a:defRPr>
      </a:lvl1pPr>
      <a:lvl2pPr marL="742932" indent="-285744" algn="l" defTabSz="457189" rtl="0" eaLnBrk="1" latinLnBrk="0" hangingPunct="1">
        <a:spcBef>
          <a:spcPct val="20000"/>
        </a:spcBef>
        <a:buFont typeface="Arial"/>
        <a:buChar char="–"/>
        <a:defRPr sz="2800" kern="1200">
          <a:solidFill>
            <a:schemeClr val="tx1"/>
          </a:solidFill>
          <a:latin typeface="+mn-lt"/>
          <a:ea typeface="+mn-ea"/>
          <a:cs typeface="+mn-cs"/>
        </a:defRPr>
      </a:lvl2pPr>
      <a:lvl3pPr marL="1142971" indent="-228594" algn="l" defTabSz="457189" rtl="0" eaLnBrk="1" latinLnBrk="0" hangingPunct="1">
        <a:spcBef>
          <a:spcPct val="20000"/>
        </a:spcBef>
        <a:buFont typeface="Arial"/>
        <a:buChar char="•"/>
        <a:defRPr sz="2400" kern="1200">
          <a:solidFill>
            <a:schemeClr val="tx1"/>
          </a:solidFill>
          <a:latin typeface="+mn-lt"/>
          <a:ea typeface="+mn-ea"/>
          <a:cs typeface="+mn-cs"/>
        </a:defRPr>
      </a:lvl3pPr>
      <a:lvl4pPr marL="1600160" indent="-228594" algn="l" defTabSz="457189" rtl="0" eaLnBrk="1" latinLnBrk="0" hangingPunct="1">
        <a:spcBef>
          <a:spcPct val="20000"/>
        </a:spcBef>
        <a:buFont typeface="Arial"/>
        <a:buChar char="–"/>
        <a:defRPr sz="2000" kern="1200">
          <a:solidFill>
            <a:schemeClr val="tx1"/>
          </a:solidFill>
          <a:latin typeface="+mn-lt"/>
          <a:ea typeface="+mn-ea"/>
          <a:cs typeface="+mn-cs"/>
        </a:defRPr>
      </a:lvl4pPr>
      <a:lvl5pPr marL="2057349" indent="-228594" algn="l" defTabSz="457189" rtl="0" eaLnBrk="1" latinLnBrk="0" hangingPunct="1">
        <a:spcBef>
          <a:spcPct val="20000"/>
        </a:spcBef>
        <a:buFont typeface="Arial"/>
        <a:buChar char="»"/>
        <a:defRPr sz="2000" kern="1200">
          <a:solidFill>
            <a:schemeClr val="tx1"/>
          </a:solidFill>
          <a:latin typeface="+mn-lt"/>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A009F55-3911-538D-6B8B-3471AD7B8364}"/>
              </a:ext>
            </a:extLst>
          </p:cNvPr>
          <p:cNvSpPr/>
          <p:nvPr/>
        </p:nvSpPr>
        <p:spPr>
          <a:xfrm>
            <a:off x="0" y="-1"/>
            <a:ext cx="12192000" cy="6857999"/>
          </a:xfrm>
          <a:prstGeom prst="rect">
            <a:avLst/>
          </a:prstGeom>
          <a:gradFill flip="none" rotWithShape="1">
            <a:gsLst>
              <a:gs pos="0">
                <a:srgbClr val="046A38">
                  <a:shade val="30000"/>
                  <a:satMod val="115000"/>
                </a:srgbClr>
              </a:gs>
              <a:gs pos="50000">
                <a:srgbClr val="046A38">
                  <a:shade val="67500"/>
                  <a:satMod val="115000"/>
                </a:srgbClr>
              </a:gs>
              <a:gs pos="100000">
                <a:srgbClr val="046A38">
                  <a:shade val="100000"/>
                  <a:satMod val="115000"/>
                </a:srgbClr>
              </a:gs>
            </a:gsLst>
            <a:lin ang="162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pic>
        <p:nvPicPr>
          <p:cNvPr id="2" name="Picture 1">
            <a:extLst>
              <a:ext uri="{FF2B5EF4-FFF2-40B4-BE49-F238E27FC236}">
                <a16:creationId xmlns:a16="http://schemas.microsoft.com/office/drawing/2014/main" id="{15BE4971-A596-24B6-B0CB-B8785D87A5A7}"/>
              </a:ext>
            </a:extLst>
          </p:cNvPr>
          <p:cNvPicPr>
            <a:picLocks noChangeAspect="1"/>
          </p:cNvPicPr>
          <p:nvPr/>
        </p:nvPicPr>
        <p:blipFill>
          <a:blip r:embed="rId5"/>
          <a:stretch>
            <a:fillRect/>
          </a:stretch>
        </p:blipFill>
        <p:spPr>
          <a:xfrm>
            <a:off x="4776915" y="526637"/>
            <a:ext cx="2638171" cy="1248057"/>
          </a:xfrm>
          <a:prstGeom prst="rect">
            <a:avLst/>
          </a:prstGeom>
        </p:spPr>
      </p:pic>
    </p:spTree>
    <p:extLst>
      <p:ext uri="{BB962C8B-B14F-4D97-AF65-F5344CB8AC3E}">
        <p14:creationId xmlns:p14="http://schemas.microsoft.com/office/powerpoint/2010/main" val="2196390835"/>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Lst>
  <p:txStyles>
    <p:titleStyle>
      <a:lvl1pPr algn="ctr" defTabSz="457189" rtl="0" eaLnBrk="1" latinLnBrk="0" hangingPunct="1">
        <a:spcBef>
          <a:spcPct val="0"/>
        </a:spcBef>
        <a:buNone/>
        <a:defRPr sz="4400" kern="1200">
          <a:solidFill>
            <a:schemeClr val="tx1"/>
          </a:solidFill>
          <a:latin typeface="Arial"/>
          <a:ea typeface="+mj-ea"/>
          <a:cs typeface="Arial"/>
        </a:defRPr>
      </a:lvl1pPr>
    </p:titleStyle>
    <p:bodyStyle>
      <a:lvl1pPr marL="342891" indent="-342891" algn="l" defTabSz="457189" rtl="0" eaLnBrk="1" latinLnBrk="0" hangingPunct="1">
        <a:spcBef>
          <a:spcPct val="20000"/>
        </a:spcBef>
        <a:buFont typeface="Arial"/>
        <a:buChar char="•"/>
        <a:defRPr sz="3200" kern="1200">
          <a:solidFill>
            <a:schemeClr val="tx1"/>
          </a:solidFill>
          <a:latin typeface="Arial"/>
          <a:ea typeface="+mn-ea"/>
          <a:cs typeface="Arial"/>
        </a:defRPr>
      </a:lvl1pPr>
      <a:lvl2pPr marL="742932" indent="-285744" algn="l" defTabSz="457189" rtl="0" eaLnBrk="1" latinLnBrk="0" hangingPunct="1">
        <a:spcBef>
          <a:spcPct val="20000"/>
        </a:spcBef>
        <a:buFont typeface="Arial"/>
        <a:buChar char="–"/>
        <a:defRPr sz="2800" kern="1200">
          <a:solidFill>
            <a:schemeClr val="tx1"/>
          </a:solidFill>
          <a:latin typeface="Arial"/>
          <a:ea typeface="+mn-ea"/>
          <a:cs typeface="Arial"/>
        </a:defRPr>
      </a:lvl2pPr>
      <a:lvl3pPr marL="1142971" indent="-228594" algn="l" defTabSz="457189" rtl="0" eaLnBrk="1" latinLnBrk="0" hangingPunct="1">
        <a:spcBef>
          <a:spcPct val="20000"/>
        </a:spcBef>
        <a:buFont typeface="Arial"/>
        <a:buChar char="•"/>
        <a:defRPr sz="2400" kern="1200">
          <a:solidFill>
            <a:schemeClr val="tx1"/>
          </a:solidFill>
          <a:latin typeface="Arial"/>
          <a:ea typeface="+mn-ea"/>
          <a:cs typeface="Arial"/>
        </a:defRPr>
      </a:lvl3pPr>
      <a:lvl4pPr marL="1600160" indent="-228594" algn="l" defTabSz="457189" rtl="0" eaLnBrk="1" latinLnBrk="0" hangingPunct="1">
        <a:spcBef>
          <a:spcPct val="20000"/>
        </a:spcBef>
        <a:buFont typeface="Arial"/>
        <a:buChar char="–"/>
        <a:defRPr sz="2000" kern="1200">
          <a:solidFill>
            <a:schemeClr val="tx1"/>
          </a:solidFill>
          <a:latin typeface="Arial"/>
          <a:ea typeface="+mn-ea"/>
          <a:cs typeface="Arial"/>
        </a:defRPr>
      </a:lvl4pPr>
      <a:lvl5pPr marL="2057349" indent="-228594" algn="l" defTabSz="457189" rtl="0" eaLnBrk="1" latinLnBrk="0" hangingPunct="1">
        <a:spcBef>
          <a:spcPct val="20000"/>
        </a:spcBef>
        <a:buFont typeface="Arial"/>
        <a:buChar char="»"/>
        <a:defRPr sz="2000" kern="1200">
          <a:solidFill>
            <a:schemeClr val="tx1"/>
          </a:solidFill>
          <a:latin typeface="Arial"/>
          <a:ea typeface="+mn-ea"/>
          <a:cs typeface="Arial"/>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9"/>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6CFA1A-A022-D649-8AD9-9F30A5C06CF5}" type="datetimeFigureOut">
              <a:rPr lang="en-US" smtClean="0"/>
              <a:t>3/17/2025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07A361-AE56-CD4A-B91B-4241634854C6}" type="slidenum">
              <a:rPr lang="en-US" smtClean="0"/>
              <a:t>‹#›</a:t>
            </a:fld>
            <a:endParaRPr lang="en-US"/>
          </a:p>
        </p:txBody>
      </p:sp>
      <p:sp>
        <p:nvSpPr>
          <p:cNvPr id="7" name="Rectangle 6">
            <a:extLst>
              <a:ext uri="{FF2B5EF4-FFF2-40B4-BE49-F238E27FC236}">
                <a16:creationId xmlns:a16="http://schemas.microsoft.com/office/drawing/2014/main" id="{B6CD8B00-B92F-98D3-5A68-050180315E86}"/>
              </a:ext>
            </a:extLst>
          </p:cNvPr>
          <p:cNvSpPr/>
          <p:nvPr/>
        </p:nvSpPr>
        <p:spPr>
          <a:xfrm>
            <a:off x="0" y="0"/>
            <a:ext cx="12192000" cy="4547509"/>
          </a:xfrm>
          <a:prstGeom prst="rect">
            <a:avLst/>
          </a:prstGeom>
          <a:gradFill flip="none" rotWithShape="1">
            <a:gsLst>
              <a:gs pos="0">
                <a:srgbClr val="046A38">
                  <a:shade val="30000"/>
                  <a:satMod val="115000"/>
                </a:srgbClr>
              </a:gs>
              <a:gs pos="50000">
                <a:srgbClr val="046A38">
                  <a:shade val="67500"/>
                  <a:satMod val="115000"/>
                </a:srgbClr>
              </a:gs>
              <a:gs pos="100000">
                <a:srgbClr val="046A38">
                  <a:shade val="100000"/>
                  <a:satMod val="115000"/>
                </a:srgbClr>
              </a:gs>
            </a:gsLst>
            <a:lin ang="162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pic>
        <p:nvPicPr>
          <p:cNvPr id="8" name="Picture 7">
            <a:extLst>
              <a:ext uri="{FF2B5EF4-FFF2-40B4-BE49-F238E27FC236}">
                <a16:creationId xmlns:a16="http://schemas.microsoft.com/office/drawing/2014/main" id="{99CC4C1A-247E-320C-3022-BF90EE99BE5F}"/>
              </a:ext>
            </a:extLst>
          </p:cNvPr>
          <p:cNvPicPr>
            <a:picLocks/>
          </p:cNvPicPr>
          <p:nvPr/>
        </p:nvPicPr>
        <p:blipFill>
          <a:blip r:embed="rId5"/>
          <a:stretch>
            <a:fillRect/>
          </a:stretch>
        </p:blipFill>
        <p:spPr>
          <a:xfrm rot="5400000">
            <a:off x="6026727" y="-1600200"/>
            <a:ext cx="138547" cy="12192000"/>
          </a:xfrm>
          <a:prstGeom prst="rect">
            <a:avLst/>
          </a:prstGeom>
          <a:effectLst/>
        </p:spPr>
      </p:pic>
      <p:pic>
        <p:nvPicPr>
          <p:cNvPr id="11" name="Picture 10">
            <a:extLst>
              <a:ext uri="{FF2B5EF4-FFF2-40B4-BE49-F238E27FC236}">
                <a16:creationId xmlns:a16="http://schemas.microsoft.com/office/drawing/2014/main" id="{70F72FC0-1C4B-A715-2C85-36C1CBBFE22A}"/>
              </a:ext>
            </a:extLst>
          </p:cNvPr>
          <p:cNvPicPr>
            <a:picLocks noChangeAspect="1"/>
          </p:cNvPicPr>
          <p:nvPr/>
        </p:nvPicPr>
        <p:blipFill>
          <a:blip r:embed="rId6"/>
          <a:stretch>
            <a:fillRect/>
          </a:stretch>
        </p:blipFill>
        <p:spPr>
          <a:xfrm>
            <a:off x="4802549" y="5084764"/>
            <a:ext cx="2587239" cy="1223963"/>
          </a:xfrm>
          <a:prstGeom prst="rect">
            <a:avLst/>
          </a:prstGeom>
        </p:spPr>
      </p:pic>
    </p:spTree>
    <p:extLst>
      <p:ext uri="{BB962C8B-B14F-4D97-AF65-F5344CB8AC3E}">
        <p14:creationId xmlns:p14="http://schemas.microsoft.com/office/powerpoint/2010/main" val="1486803442"/>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Lst>
  <p:txStyles>
    <p:titleStyle>
      <a:lvl1pPr algn="ctr" defTabSz="457189" rtl="0" eaLnBrk="1" latinLnBrk="0" hangingPunct="1">
        <a:spcBef>
          <a:spcPct val="0"/>
        </a:spcBef>
        <a:buNone/>
        <a:defRPr sz="4400" kern="1200">
          <a:solidFill>
            <a:schemeClr val="tx1"/>
          </a:solidFill>
          <a:latin typeface="+mj-lt"/>
          <a:ea typeface="+mj-ea"/>
          <a:cs typeface="+mj-cs"/>
        </a:defRPr>
      </a:lvl1pPr>
    </p:titleStyle>
    <p:bodyStyle>
      <a:lvl1pPr marL="342891" indent="-342891" algn="l" defTabSz="457189" rtl="0" eaLnBrk="1" latinLnBrk="0" hangingPunct="1">
        <a:spcBef>
          <a:spcPct val="20000"/>
        </a:spcBef>
        <a:buFont typeface="Arial"/>
        <a:buChar char="•"/>
        <a:defRPr sz="3200" kern="1200">
          <a:solidFill>
            <a:schemeClr val="tx1"/>
          </a:solidFill>
          <a:latin typeface="+mn-lt"/>
          <a:ea typeface="+mn-ea"/>
          <a:cs typeface="+mn-cs"/>
        </a:defRPr>
      </a:lvl1pPr>
      <a:lvl2pPr marL="742932" indent="-285744" algn="l" defTabSz="457189" rtl="0" eaLnBrk="1" latinLnBrk="0" hangingPunct="1">
        <a:spcBef>
          <a:spcPct val="20000"/>
        </a:spcBef>
        <a:buFont typeface="Arial"/>
        <a:buChar char="–"/>
        <a:defRPr sz="2800" kern="1200">
          <a:solidFill>
            <a:schemeClr val="tx1"/>
          </a:solidFill>
          <a:latin typeface="+mn-lt"/>
          <a:ea typeface="+mn-ea"/>
          <a:cs typeface="+mn-cs"/>
        </a:defRPr>
      </a:lvl2pPr>
      <a:lvl3pPr marL="1142971" indent="-228594" algn="l" defTabSz="457189" rtl="0" eaLnBrk="1" latinLnBrk="0" hangingPunct="1">
        <a:spcBef>
          <a:spcPct val="20000"/>
        </a:spcBef>
        <a:buFont typeface="Arial"/>
        <a:buChar char="•"/>
        <a:defRPr sz="2400" kern="1200">
          <a:solidFill>
            <a:schemeClr val="tx1"/>
          </a:solidFill>
          <a:latin typeface="+mn-lt"/>
          <a:ea typeface="+mn-ea"/>
          <a:cs typeface="+mn-cs"/>
        </a:defRPr>
      </a:lvl3pPr>
      <a:lvl4pPr marL="1600160" indent="-228594" algn="l" defTabSz="457189" rtl="0" eaLnBrk="1" latinLnBrk="0" hangingPunct="1">
        <a:spcBef>
          <a:spcPct val="20000"/>
        </a:spcBef>
        <a:buFont typeface="Arial"/>
        <a:buChar char="–"/>
        <a:defRPr sz="2000" kern="1200">
          <a:solidFill>
            <a:schemeClr val="tx1"/>
          </a:solidFill>
          <a:latin typeface="+mn-lt"/>
          <a:ea typeface="+mn-ea"/>
          <a:cs typeface="+mn-cs"/>
        </a:defRPr>
      </a:lvl4pPr>
      <a:lvl5pPr marL="2057349" indent="-228594" algn="l" defTabSz="457189" rtl="0" eaLnBrk="1" latinLnBrk="0" hangingPunct="1">
        <a:spcBef>
          <a:spcPct val="20000"/>
        </a:spcBef>
        <a:buFont typeface="Arial"/>
        <a:buChar char="»"/>
        <a:defRPr sz="2000" kern="1200">
          <a:solidFill>
            <a:schemeClr val="tx1"/>
          </a:solidFill>
          <a:latin typeface="+mn-lt"/>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2119DD4-135B-1221-6368-65B3AD3D6F83}"/>
              </a:ext>
            </a:extLst>
          </p:cNvPr>
          <p:cNvSpPr/>
          <p:nvPr/>
        </p:nvSpPr>
        <p:spPr>
          <a:xfrm>
            <a:off x="8620973" y="-1"/>
            <a:ext cx="3571028" cy="6857999"/>
          </a:xfrm>
          <a:prstGeom prst="rect">
            <a:avLst/>
          </a:prstGeom>
          <a:gradFill flip="none" rotWithShape="1">
            <a:gsLst>
              <a:gs pos="0">
                <a:srgbClr val="046A38">
                  <a:shade val="30000"/>
                  <a:satMod val="115000"/>
                </a:srgbClr>
              </a:gs>
              <a:gs pos="50000">
                <a:srgbClr val="046A38">
                  <a:shade val="67500"/>
                  <a:satMod val="115000"/>
                </a:srgbClr>
              </a:gs>
              <a:gs pos="100000">
                <a:srgbClr val="046A38">
                  <a:shade val="100000"/>
                  <a:satMod val="115000"/>
                </a:srgbClr>
              </a:gs>
            </a:gsLst>
            <a:lin ang="162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pic>
        <p:nvPicPr>
          <p:cNvPr id="3" name="Picture 2">
            <a:extLst>
              <a:ext uri="{FF2B5EF4-FFF2-40B4-BE49-F238E27FC236}">
                <a16:creationId xmlns:a16="http://schemas.microsoft.com/office/drawing/2014/main" id="{68A76F54-62D0-0EE7-D82C-4F3167A46813}"/>
              </a:ext>
            </a:extLst>
          </p:cNvPr>
          <p:cNvPicPr>
            <a:picLocks noChangeAspect="1"/>
          </p:cNvPicPr>
          <p:nvPr/>
        </p:nvPicPr>
        <p:blipFill>
          <a:blip r:embed="rId5"/>
          <a:stretch>
            <a:fillRect/>
          </a:stretch>
        </p:blipFill>
        <p:spPr>
          <a:xfrm>
            <a:off x="9087401" y="5049941"/>
            <a:ext cx="2638171" cy="1248057"/>
          </a:xfrm>
          <a:prstGeom prst="rect">
            <a:avLst/>
          </a:prstGeom>
        </p:spPr>
      </p:pic>
    </p:spTree>
    <p:extLst>
      <p:ext uri="{BB962C8B-B14F-4D97-AF65-F5344CB8AC3E}">
        <p14:creationId xmlns:p14="http://schemas.microsoft.com/office/powerpoint/2010/main" val="147351744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Lst>
  <p:txStyles>
    <p:titleStyle>
      <a:lvl1pPr algn="ctr" defTabSz="457189" rtl="0" eaLnBrk="1" latinLnBrk="0" hangingPunct="1">
        <a:spcBef>
          <a:spcPct val="0"/>
        </a:spcBef>
        <a:buNone/>
        <a:defRPr sz="4400" kern="1200">
          <a:solidFill>
            <a:schemeClr val="tx1"/>
          </a:solidFill>
          <a:latin typeface="Arial"/>
          <a:ea typeface="+mj-ea"/>
          <a:cs typeface="Arial"/>
        </a:defRPr>
      </a:lvl1pPr>
    </p:titleStyle>
    <p:bodyStyle>
      <a:lvl1pPr marL="342891" indent="-342891" algn="l" defTabSz="457189" rtl="0" eaLnBrk="1" latinLnBrk="0" hangingPunct="1">
        <a:spcBef>
          <a:spcPct val="20000"/>
        </a:spcBef>
        <a:buFont typeface="Arial"/>
        <a:buChar char="•"/>
        <a:defRPr sz="3200" kern="1200">
          <a:solidFill>
            <a:schemeClr val="tx1"/>
          </a:solidFill>
          <a:latin typeface="Arial"/>
          <a:ea typeface="+mn-ea"/>
          <a:cs typeface="Arial"/>
        </a:defRPr>
      </a:lvl1pPr>
      <a:lvl2pPr marL="742932" indent="-285744" algn="l" defTabSz="457189" rtl="0" eaLnBrk="1" latinLnBrk="0" hangingPunct="1">
        <a:spcBef>
          <a:spcPct val="20000"/>
        </a:spcBef>
        <a:buFont typeface="Arial"/>
        <a:buChar char="–"/>
        <a:defRPr sz="2800" kern="1200">
          <a:solidFill>
            <a:schemeClr val="tx1"/>
          </a:solidFill>
          <a:latin typeface="Arial"/>
          <a:ea typeface="+mn-ea"/>
          <a:cs typeface="Arial"/>
        </a:defRPr>
      </a:lvl2pPr>
      <a:lvl3pPr marL="1142971" indent="-228594" algn="l" defTabSz="457189" rtl="0" eaLnBrk="1" latinLnBrk="0" hangingPunct="1">
        <a:spcBef>
          <a:spcPct val="20000"/>
        </a:spcBef>
        <a:buFont typeface="Arial"/>
        <a:buChar char="•"/>
        <a:defRPr sz="2400" kern="1200">
          <a:solidFill>
            <a:schemeClr val="tx1"/>
          </a:solidFill>
          <a:latin typeface="Arial"/>
          <a:ea typeface="+mn-ea"/>
          <a:cs typeface="Arial"/>
        </a:defRPr>
      </a:lvl3pPr>
      <a:lvl4pPr marL="1600160" indent="-228594" algn="l" defTabSz="457189" rtl="0" eaLnBrk="1" latinLnBrk="0" hangingPunct="1">
        <a:spcBef>
          <a:spcPct val="20000"/>
        </a:spcBef>
        <a:buFont typeface="Arial"/>
        <a:buChar char="–"/>
        <a:defRPr sz="2000" kern="1200">
          <a:solidFill>
            <a:schemeClr val="tx1"/>
          </a:solidFill>
          <a:latin typeface="Arial"/>
          <a:ea typeface="+mn-ea"/>
          <a:cs typeface="Arial"/>
        </a:defRPr>
      </a:lvl4pPr>
      <a:lvl5pPr marL="2057349" indent="-228594" algn="l" defTabSz="457189" rtl="0" eaLnBrk="1" latinLnBrk="0" hangingPunct="1">
        <a:spcBef>
          <a:spcPct val="20000"/>
        </a:spcBef>
        <a:buFont typeface="Arial"/>
        <a:buChar char="»"/>
        <a:defRPr sz="2000" kern="1200">
          <a:solidFill>
            <a:schemeClr val="tx1"/>
          </a:solidFill>
          <a:latin typeface="Arial"/>
          <a:ea typeface="+mn-ea"/>
          <a:cs typeface="Arial"/>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22A4B40-A4C1-8385-0F89-EC24E2C34D31}"/>
              </a:ext>
            </a:extLst>
          </p:cNvPr>
          <p:cNvSpPr/>
          <p:nvPr/>
        </p:nvSpPr>
        <p:spPr>
          <a:xfrm>
            <a:off x="0" y="-1"/>
            <a:ext cx="12192000" cy="6857999"/>
          </a:xfrm>
          <a:prstGeom prst="rect">
            <a:avLst/>
          </a:prstGeom>
          <a:gradFill flip="none" rotWithShape="1">
            <a:gsLst>
              <a:gs pos="0">
                <a:srgbClr val="046A38">
                  <a:shade val="30000"/>
                  <a:satMod val="115000"/>
                </a:srgbClr>
              </a:gs>
              <a:gs pos="50000">
                <a:srgbClr val="046A38">
                  <a:shade val="67500"/>
                  <a:satMod val="115000"/>
                </a:srgbClr>
              </a:gs>
              <a:gs pos="100000">
                <a:srgbClr val="046A38">
                  <a:shade val="100000"/>
                  <a:satMod val="115000"/>
                </a:srgbClr>
              </a:gs>
            </a:gsLst>
            <a:lin ang="162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pic>
        <p:nvPicPr>
          <p:cNvPr id="3" name="Picture 2">
            <a:extLst>
              <a:ext uri="{FF2B5EF4-FFF2-40B4-BE49-F238E27FC236}">
                <a16:creationId xmlns:a16="http://schemas.microsoft.com/office/drawing/2014/main" id="{A245256B-4C14-8B33-752B-6E269B622B0E}"/>
              </a:ext>
            </a:extLst>
          </p:cNvPr>
          <p:cNvPicPr>
            <a:picLocks noChangeAspect="1"/>
          </p:cNvPicPr>
          <p:nvPr/>
        </p:nvPicPr>
        <p:blipFill>
          <a:blip r:embed="rId5"/>
          <a:stretch>
            <a:fillRect/>
          </a:stretch>
        </p:blipFill>
        <p:spPr>
          <a:xfrm>
            <a:off x="6890676" y="5049941"/>
            <a:ext cx="2638171" cy="1248057"/>
          </a:xfrm>
          <a:prstGeom prst="rect">
            <a:avLst/>
          </a:prstGeom>
        </p:spPr>
      </p:pic>
    </p:spTree>
    <p:extLst>
      <p:ext uri="{BB962C8B-B14F-4D97-AF65-F5344CB8AC3E}">
        <p14:creationId xmlns:p14="http://schemas.microsoft.com/office/powerpoint/2010/main" val="4264450288"/>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Lst>
  <p:txStyles>
    <p:titleStyle>
      <a:lvl1pPr algn="ctr" defTabSz="457189" rtl="0" eaLnBrk="1" latinLnBrk="0" hangingPunct="1">
        <a:spcBef>
          <a:spcPct val="0"/>
        </a:spcBef>
        <a:buNone/>
        <a:defRPr sz="4400" kern="1200">
          <a:solidFill>
            <a:schemeClr val="tx1"/>
          </a:solidFill>
          <a:latin typeface="Arial"/>
          <a:ea typeface="+mj-ea"/>
          <a:cs typeface="Arial"/>
        </a:defRPr>
      </a:lvl1pPr>
    </p:titleStyle>
    <p:bodyStyle>
      <a:lvl1pPr marL="342891" indent="-342891" algn="l" defTabSz="457189" rtl="0" eaLnBrk="1" latinLnBrk="0" hangingPunct="1">
        <a:spcBef>
          <a:spcPct val="20000"/>
        </a:spcBef>
        <a:buFont typeface="Arial"/>
        <a:buChar char="•"/>
        <a:defRPr sz="3200" kern="1200">
          <a:solidFill>
            <a:schemeClr val="tx1"/>
          </a:solidFill>
          <a:latin typeface="Arial"/>
          <a:ea typeface="+mn-ea"/>
          <a:cs typeface="Arial"/>
        </a:defRPr>
      </a:lvl1pPr>
      <a:lvl2pPr marL="742932" indent="-285744" algn="l" defTabSz="457189" rtl="0" eaLnBrk="1" latinLnBrk="0" hangingPunct="1">
        <a:spcBef>
          <a:spcPct val="20000"/>
        </a:spcBef>
        <a:buFont typeface="Arial"/>
        <a:buChar char="–"/>
        <a:defRPr sz="2800" kern="1200">
          <a:solidFill>
            <a:schemeClr val="tx1"/>
          </a:solidFill>
          <a:latin typeface="Arial"/>
          <a:ea typeface="+mn-ea"/>
          <a:cs typeface="Arial"/>
        </a:defRPr>
      </a:lvl2pPr>
      <a:lvl3pPr marL="1142971" indent="-228594" algn="l" defTabSz="457189" rtl="0" eaLnBrk="1" latinLnBrk="0" hangingPunct="1">
        <a:spcBef>
          <a:spcPct val="20000"/>
        </a:spcBef>
        <a:buFont typeface="Arial"/>
        <a:buChar char="•"/>
        <a:defRPr sz="2400" kern="1200">
          <a:solidFill>
            <a:schemeClr val="tx1"/>
          </a:solidFill>
          <a:latin typeface="Arial"/>
          <a:ea typeface="+mn-ea"/>
          <a:cs typeface="Arial"/>
        </a:defRPr>
      </a:lvl3pPr>
      <a:lvl4pPr marL="1600160" indent="-228594" algn="l" defTabSz="457189" rtl="0" eaLnBrk="1" latinLnBrk="0" hangingPunct="1">
        <a:spcBef>
          <a:spcPct val="20000"/>
        </a:spcBef>
        <a:buFont typeface="Arial"/>
        <a:buChar char="–"/>
        <a:defRPr sz="2000" kern="1200">
          <a:solidFill>
            <a:schemeClr val="tx1"/>
          </a:solidFill>
          <a:latin typeface="Arial"/>
          <a:ea typeface="+mn-ea"/>
          <a:cs typeface="Arial"/>
        </a:defRPr>
      </a:lvl4pPr>
      <a:lvl5pPr marL="2057349" indent="-228594" algn="l" defTabSz="457189" rtl="0" eaLnBrk="1" latinLnBrk="0" hangingPunct="1">
        <a:spcBef>
          <a:spcPct val="20000"/>
        </a:spcBef>
        <a:buFont typeface="Arial"/>
        <a:buChar char="»"/>
        <a:defRPr sz="2000" kern="1200">
          <a:solidFill>
            <a:schemeClr val="tx1"/>
          </a:solidFill>
          <a:latin typeface="Arial"/>
          <a:ea typeface="+mn-ea"/>
          <a:cs typeface="Arial"/>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758DAB6-B128-357B-53F0-94EC127933BD}"/>
              </a:ext>
            </a:extLst>
          </p:cNvPr>
          <p:cNvSpPr/>
          <p:nvPr/>
        </p:nvSpPr>
        <p:spPr>
          <a:xfrm>
            <a:off x="0" y="4565075"/>
            <a:ext cx="12192000" cy="2292925"/>
          </a:xfrm>
          <a:prstGeom prst="rect">
            <a:avLst/>
          </a:prstGeom>
          <a:gradFill flip="none" rotWithShape="1">
            <a:gsLst>
              <a:gs pos="0">
                <a:srgbClr val="046A38">
                  <a:shade val="30000"/>
                  <a:satMod val="115000"/>
                </a:srgbClr>
              </a:gs>
              <a:gs pos="50000">
                <a:srgbClr val="046A38">
                  <a:shade val="67500"/>
                  <a:satMod val="115000"/>
                </a:srgbClr>
              </a:gs>
              <a:gs pos="100000">
                <a:srgbClr val="046A38">
                  <a:shade val="100000"/>
                  <a:satMod val="115000"/>
                </a:srgbClr>
              </a:gs>
            </a:gsLst>
            <a:lin ang="108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pic>
        <p:nvPicPr>
          <p:cNvPr id="3" name="Picture 2">
            <a:extLst>
              <a:ext uri="{FF2B5EF4-FFF2-40B4-BE49-F238E27FC236}">
                <a16:creationId xmlns:a16="http://schemas.microsoft.com/office/drawing/2014/main" id="{F7D12A83-E5A8-56EB-70BB-24F22BB75519}"/>
              </a:ext>
            </a:extLst>
          </p:cNvPr>
          <p:cNvPicPr>
            <a:picLocks/>
          </p:cNvPicPr>
          <p:nvPr/>
        </p:nvPicPr>
        <p:blipFill>
          <a:blip r:embed="rId4"/>
          <a:stretch>
            <a:fillRect/>
          </a:stretch>
        </p:blipFill>
        <p:spPr>
          <a:xfrm rot="5400000">
            <a:off x="6026727" y="-1600200"/>
            <a:ext cx="138547" cy="12192000"/>
          </a:xfrm>
          <a:prstGeom prst="rect">
            <a:avLst/>
          </a:prstGeom>
          <a:effectLst/>
        </p:spPr>
      </p:pic>
      <p:pic>
        <p:nvPicPr>
          <p:cNvPr id="5" name="Picture 4">
            <a:extLst>
              <a:ext uri="{FF2B5EF4-FFF2-40B4-BE49-F238E27FC236}">
                <a16:creationId xmlns:a16="http://schemas.microsoft.com/office/drawing/2014/main" id="{02AD03BC-527E-D423-7026-84C67047E23D}"/>
              </a:ext>
            </a:extLst>
          </p:cNvPr>
          <p:cNvPicPr>
            <a:picLocks noChangeAspect="1"/>
          </p:cNvPicPr>
          <p:nvPr/>
        </p:nvPicPr>
        <p:blipFill>
          <a:blip r:embed="rId5"/>
          <a:stretch>
            <a:fillRect/>
          </a:stretch>
        </p:blipFill>
        <p:spPr>
          <a:xfrm>
            <a:off x="8780793" y="5049646"/>
            <a:ext cx="2638171" cy="1248057"/>
          </a:xfrm>
          <a:prstGeom prst="rect">
            <a:avLst/>
          </a:prstGeom>
        </p:spPr>
      </p:pic>
    </p:spTree>
    <p:extLst>
      <p:ext uri="{BB962C8B-B14F-4D97-AF65-F5344CB8AC3E}">
        <p14:creationId xmlns:p14="http://schemas.microsoft.com/office/powerpoint/2010/main" val="3962457976"/>
      </p:ext>
    </p:extLst>
  </p:cSld>
  <p:clrMap bg1="lt1" tx1="dk1" bg2="lt2" tx2="dk2" accent1="accent1" accent2="accent2" accent3="accent3" accent4="accent4" accent5="accent5" accent6="accent6" hlink="hlink" folHlink="folHlink"/>
  <p:sldLayoutIdLst>
    <p:sldLayoutId id="2147483681" r:id="rId1"/>
    <p:sldLayoutId id="2147483682" r:id="rId2"/>
  </p:sldLayoutIdLst>
  <p:txStyles>
    <p:titleStyle>
      <a:lvl1pPr algn="ctr" defTabSz="457189" rtl="0" eaLnBrk="1" latinLnBrk="0" hangingPunct="1">
        <a:spcBef>
          <a:spcPct val="0"/>
        </a:spcBef>
        <a:buNone/>
        <a:defRPr sz="4400" kern="1200">
          <a:solidFill>
            <a:schemeClr val="tx1"/>
          </a:solidFill>
          <a:latin typeface="Arial"/>
          <a:ea typeface="+mj-ea"/>
          <a:cs typeface="Arial"/>
        </a:defRPr>
      </a:lvl1pPr>
    </p:titleStyle>
    <p:bodyStyle>
      <a:lvl1pPr marL="342891" indent="-342891" algn="l" defTabSz="457189" rtl="0" eaLnBrk="1" latinLnBrk="0" hangingPunct="1">
        <a:spcBef>
          <a:spcPct val="20000"/>
        </a:spcBef>
        <a:buFont typeface="Arial"/>
        <a:buChar char="•"/>
        <a:defRPr sz="3200" kern="1200">
          <a:solidFill>
            <a:schemeClr val="tx1"/>
          </a:solidFill>
          <a:latin typeface="Arial"/>
          <a:ea typeface="+mn-ea"/>
          <a:cs typeface="Arial"/>
        </a:defRPr>
      </a:lvl1pPr>
      <a:lvl2pPr marL="742932" indent="-285744" algn="l" defTabSz="457189" rtl="0" eaLnBrk="1" latinLnBrk="0" hangingPunct="1">
        <a:spcBef>
          <a:spcPct val="20000"/>
        </a:spcBef>
        <a:buFont typeface="Arial"/>
        <a:buChar char="–"/>
        <a:defRPr sz="2800" kern="1200">
          <a:solidFill>
            <a:schemeClr val="tx1"/>
          </a:solidFill>
          <a:latin typeface="Arial"/>
          <a:ea typeface="+mn-ea"/>
          <a:cs typeface="Arial"/>
        </a:defRPr>
      </a:lvl2pPr>
      <a:lvl3pPr marL="1142971" indent="-228594" algn="l" defTabSz="457189" rtl="0" eaLnBrk="1" latinLnBrk="0" hangingPunct="1">
        <a:spcBef>
          <a:spcPct val="20000"/>
        </a:spcBef>
        <a:buFont typeface="Arial"/>
        <a:buChar char="•"/>
        <a:defRPr sz="2400" kern="1200">
          <a:solidFill>
            <a:schemeClr val="tx1"/>
          </a:solidFill>
          <a:latin typeface="Arial"/>
          <a:ea typeface="+mn-ea"/>
          <a:cs typeface="Arial"/>
        </a:defRPr>
      </a:lvl3pPr>
      <a:lvl4pPr marL="1600160" indent="-228594" algn="l" defTabSz="457189" rtl="0" eaLnBrk="1" latinLnBrk="0" hangingPunct="1">
        <a:spcBef>
          <a:spcPct val="20000"/>
        </a:spcBef>
        <a:buFont typeface="Arial"/>
        <a:buChar char="–"/>
        <a:defRPr sz="2000" kern="1200">
          <a:solidFill>
            <a:schemeClr val="tx1"/>
          </a:solidFill>
          <a:latin typeface="Arial"/>
          <a:ea typeface="+mn-ea"/>
          <a:cs typeface="Arial"/>
        </a:defRPr>
      </a:lvl4pPr>
      <a:lvl5pPr marL="2057349" indent="-228594" algn="l" defTabSz="457189" rtl="0" eaLnBrk="1" latinLnBrk="0" hangingPunct="1">
        <a:spcBef>
          <a:spcPct val="20000"/>
        </a:spcBef>
        <a:buFont typeface="Arial"/>
        <a:buChar char="»"/>
        <a:defRPr sz="2000" kern="1200">
          <a:solidFill>
            <a:schemeClr val="tx1"/>
          </a:solidFill>
          <a:latin typeface="Arial"/>
          <a:ea typeface="+mn-ea"/>
          <a:cs typeface="Arial"/>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0CC4253-5EA4-2DE4-D822-DBE80ECA3598}"/>
              </a:ext>
            </a:extLst>
          </p:cNvPr>
          <p:cNvSpPr/>
          <p:nvPr/>
        </p:nvSpPr>
        <p:spPr>
          <a:xfrm>
            <a:off x="0" y="0"/>
            <a:ext cx="12192000" cy="731520"/>
          </a:xfrm>
          <a:prstGeom prst="rect">
            <a:avLst/>
          </a:prstGeom>
          <a:gradFill flip="none" rotWithShape="1">
            <a:gsLst>
              <a:gs pos="0">
                <a:srgbClr val="046A38">
                  <a:shade val="30000"/>
                  <a:satMod val="115000"/>
                </a:srgbClr>
              </a:gs>
              <a:gs pos="50000">
                <a:srgbClr val="046A38">
                  <a:shade val="67500"/>
                  <a:satMod val="115000"/>
                </a:srgbClr>
              </a:gs>
              <a:gs pos="100000">
                <a:srgbClr val="046A38">
                  <a:shade val="100000"/>
                  <a:satMod val="115000"/>
                </a:srgbClr>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pic>
        <p:nvPicPr>
          <p:cNvPr id="5" name="Picture 4">
            <a:extLst>
              <a:ext uri="{FF2B5EF4-FFF2-40B4-BE49-F238E27FC236}">
                <a16:creationId xmlns:a16="http://schemas.microsoft.com/office/drawing/2014/main" id="{3EF0E0A7-06C7-D5A3-969E-CF0D2C2DA60B}"/>
              </a:ext>
            </a:extLst>
          </p:cNvPr>
          <p:cNvPicPr>
            <a:picLocks/>
          </p:cNvPicPr>
          <p:nvPr/>
        </p:nvPicPr>
        <p:blipFill>
          <a:blip r:embed="rId13"/>
          <a:stretch>
            <a:fillRect/>
          </a:stretch>
        </p:blipFill>
        <p:spPr>
          <a:xfrm rot="5400000">
            <a:off x="6071616" y="-5340812"/>
            <a:ext cx="48768" cy="12192000"/>
          </a:xfrm>
          <a:prstGeom prst="rect">
            <a:avLst/>
          </a:prstGeom>
          <a:effectLst/>
        </p:spPr>
      </p:pic>
      <p:pic>
        <p:nvPicPr>
          <p:cNvPr id="7" name="Picture 6">
            <a:extLst>
              <a:ext uri="{FF2B5EF4-FFF2-40B4-BE49-F238E27FC236}">
                <a16:creationId xmlns:a16="http://schemas.microsoft.com/office/drawing/2014/main" id="{3F5967DF-49A0-989D-6161-3FA5B631AAD2}"/>
              </a:ext>
            </a:extLst>
          </p:cNvPr>
          <p:cNvPicPr>
            <a:picLocks noChangeAspect="1"/>
          </p:cNvPicPr>
          <p:nvPr/>
        </p:nvPicPr>
        <p:blipFill>
          <a:blip r:embed="rId14"/>
          <a:stretch>
            <a:fillRect/>
          </a:stretch>
        </p:blipFill>
        <p:spPr>
          <a:xfrm>
            <a:off x="238070" y="246754"/>
            <a:ext cx="4205879" cy="267177"/>
          </a:xfrm>
          <a:prstGeom prst="rect">
            <a:avLst/>
          </a:prstGeom>
        </p:spPr>
      </p:pic>
    </p:spTree>
    <p:extLst>
      <p:ext uri="{BB962C8B-B14F-4D97-AF65-F5344CB8AC3E}">
        <p14:creationId xmlns:p14="http://schemas.microsoft.com/office/powerpoint/2010/main" val="520671922"/>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ctr" defTabSz="457189" rtl="0" eaLnBrk="1" latinLnBrk="0" hangingPunct="1">
        <a:spcBef>
          <a:spcPct val="0"/>
        </a:spcBef>
        <a:buNone/>
        <a:defRPr sz="4400" kern="1200">
          <a:solidFill>
            <a:schemeClr val="tx1"/>
          </a:solidFill>
          <a:latin typeface="Arial"/>
          <a:ea typeface="+mj-ea"/>
          <a:cs typeface="Arial"/>
        </a:defRPr>
      </a:lvl1pPr>
    </p:titleStyle>
    <p:bodyStyle>
      <a:lvl1pPr marL="342891" indent="-342891" algn="l" defTabSz="457189" rtl="0" eaLnBrk="1" latinLnBrk="0" hangingPunct="1">
        <a:spcBef>
          <a:spcPct val="20000"/>
        </a:spcBef>
        <a:buFont typeface="Arial"/>
        <a:buChar char="•"/>
        <a:defRPr sz="3200" kern="1200">
          <a:solidFill>
            <a:schemeClr val="tx1"/>
          </a:solidFill>
          <a:latin typeface="Arial"/>
          <a:ea typeface="+mn-ea"/>
          <a:cs typeface="Arial"/>
        </a:defRPr>
      </a:lvl1pPr>
      <a:lvl2pPr marL="742932" indent="-285744" algn="l" defTabSz="457189" rtl="0" eaLnBrk="1" latinLnBrk="0" hangingPunct="1">
        <a:spcBef>
          <a:spcPct val="20000"/>
        </a:spcBef>
        <a:buFont typeface="Arial"/>
        <a:buChar char="–"/>
        <a:defRPr sz="2800" kern="1200">
          <a:solidFill>
            <a:schemeClr val="tx1"/>
          </a:solidFill>
          <a:latin typeface="Arial"/>
          <a:ea typeface="+mn-ea"/>
          <a:cs typeface="Arial"/>
        </a:defRPr>
      </a:lvl2pPr>
      <a:lvl3pPr marL="1142971" indent="-228594" algn="l" defTabSz="457189" rtl="0" eaLnBrk="1" latinLnBrk="0" hangingPunct="1">
        <a:spcBef>
          <a:spcPct val="20000"/>
        </a:spcBef>
        <a:buFont typeface="Arial"/>
        <a:buChar char="•"/>
        <a:defRPr sz="2400" kern="1200">
          <a:solidFill>
            <a:schemeClr val="tx1"/>
          </a:solidFill>
          <a:latin typeface="Arial"/>
          <a:ea typeface="+mn-ea"/>
          <a:cs typeface="Arial"/>
        </a:defRPr>
      </a:lvl3pPr>
      <a:lvl4pPr marL="1600160" indent="-228594" algn="l" defTabSz="457189" rtl="0" eaLnBrk="1" latinLnBrk="0" hangingPunct="1">
        <a:spcBef>
          <a:spcPct val="20000"/>
        </a:spcBef>
        <a:buFont typeface="Arial"/>
        <a:buChar char="–"/>
        <a:defRPr sz="2000" kern="1200">
          <a:solidFill>
            <a:schemeClr val="tx1"/>
          </a:solidFill>
          <a:latin typeface="Arial"/>
          <a:ea typeface="+mn-ea"/>
          <a:cs typeface="Arial"/>
        </a:defRPr>
      </a:lvl4pPr>
      <a:lvl5pPr marL="2057349" indent="-228594" algn="l" defTabSz="457189" rtl="0" eaLnBrk="1" latinLnBrk="0" hangingPunct="1">
        <a:spcBef>
          <a:spcPct val="20000"/>
        </a:spcBef>
        <a:buFont typeface="Arial"/>
        <a:buChar char="»"/>
        <a:defRPr sz="2000" kern="1200">
          <a:solidFill>
            <a:schemeClr val="tx1"/>
          </a:solidFill>
          <a:latin typeface="Arial"/>
          <a:ea typeface="+mn-ea"/>
          <a:cs typeface="Arial"/>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93B2884-69FE-28D0-AA19-FE76F2657D9D}"/>
              </a:ext>
            </a:extLst>
          </p:cNvPr>
          <p:cNvSpPr/>
          <p:nvPr/>
        </p:nvSpPr>
        <p:spPr>
          <a:xfrm>
            <a:off x="0" y="6134947"/>
            <a:ext cx="12192000" cy="731520"/>
          </a:xfrm>
          <a:prstGeom prst="rect">
            <a:avLst/>
          </a:prstGeom>
          <a:gradFill flip="none" rotWithShape="1">
            <a:gsLst>
              <a:gs pos="0">
                <a:srgbClr val="046A38">
                  <a:shade val="30000"/>
                  <a:satMod val="115000"/>
                </a:srgbClr>
              </a:gs>
              <a:gs pos="50000">
                <a:srgbClr val="046A38">
                  <a:shade val="67500"/>
                  <a:satMod val="115000"/>
                </a:srgbClr>
              </a:gs>
              <a:gs pos="100000">
                <a:srgbClr val="046A38">
                  <a:shade val="100000"/>
                  <a:satMod val="115000"/>
                </a:srgbClr>
              </a:gs>
            </a:gsLst>
            <a:lin ang="162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pic>
        <p:nvPicPr>
          <p:cNvPr id="4" name="Picture 3">
            <a:extLst>
              <a:ext uri="{FF2B5EF4-FFF2-40B4-BE49-F238E27FC236}">
                <a16:creationId xmlns:a16="http://schemas.microsoft.com/office/drawing/2014/main" id="{7F2C4967-E63E-C6D7-EF97-95086D6CA450}"/>
              </a:ext>
            </a:extLst>
          </p:cNvPr>
          <p:cNvPicPr>
            <a:picLocks noChangeAspect="1"/>
          </p:cNvPicPr>
          <p:nvPr/>
        </p:nvPicPr>
        <p:blipFill>
          <a:blip r:embed="rId13"/>
          <a:stretch>
            <a:fillRect/>
          </a:stretch>
        </p:blipFill>
        <p:spPr>
          <a:xfrm>
            <a:off x="238070" y="6381701"/>
            <a:ext cx="4205879" cy="267177"/>
          </a:xfrm>
          <a:prstGeom prst="rect">
            <a:avLst/>
          </a:prstGeom>
        </p:spPr>
      </p:pic>
    </p:spTree>
    <p:extLst>
      <p:ext uri="{BB962C8B-B14F-4D97-AF65-F5344CB8AC3E}">
        <p14:creationId xmlns:p14="http://schemas.microsoft.com/office/powerpoint/2010/main" val="3517285953"/>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xStyles>
    <p:titleStyle>
      <a:lvl1pPr algn="ctr" defTabSz="457189" rtl="0" eaLnBrk="1" latinLnBrk="0" hangingPunct="1">
        <a:spcBef>
          <a:spcPct val="0"/>
        </a:spcBef>
        <a:buNone/>
        <a:defRPr sz="4400" kern="1200">
          <a:solidFill>
            <a:schemeClr val="tx1"/>
          </a:solidFill>
          <a:latin typeface="Arial"/>
          <a:ea typeface="+mj-ea"/>
          <a:cs typeface="Arial"/>
        </a:defRPr>
      </a:lvl1pPr>
    </p:titleStyle>
    <p:bodyStyle>
      <a:lvl1pPr marL="342891" indent="-342891" algn="l" defTabSz="457189" rtl="0" eaLnBrk="1" latinLnBrk="0" hangingPunct="1">
        <a:spcBef>
          <a:spcPct val="20000"/>
        </a:spcBef>
        <a:buFont typeface="Arial"/>
        <a:buChar char="•"/>
        <a:defRPr sz="3200" kern="1200">
          <a:solidFill>
            <a:schemeClr val="tx1"/>
          </a:solidFill>
          <a:latin typeface="Arial"/>
          <a:ea typeface="+mn-ea"/>
          <a:cs typeface="Arial"/>
        </a:defRPr>
      </a:lvl1pPr>
      <a:lvl2pPr marL="742932" indent="-285744" algn="l" defTabSz="457189" rtl="0" eaLnBrk="1" latinLnBrk="0" hangingPunct="1">
        <a:spcBef>
          <a:spcPct val="20000"/>
        </a:spcBef>
        <a:buFont typeface="Arial"/>
        <a:buChar char="–"/>
        <a:defRPr sz="2800" kern="1200">
          <a:solidFill>
            <a:schemeClr val="tx1"/>
          </a:solidFill>
          <a:latin typeface="Arial"/>
          <a:ea typeface="+mn-ea"/>
          <a:cs typeface="Arial"/>
        </a:defRPr>
      </a:lvl2pPr>
      <a:lvl3pPr marL="1142971" indent="-228594" algn="l" defTabSz="457189" rtl="0" eaLnBrk="1" latinLnBrk="0" hangingPunct="1">
        <a:spcBef>
          <a:spcPct val="20000"/>
        </a:spcBef>
        <a:buFont typeface="Arial"/>
        <a:buChar char="•"/>
        <a:defRPr sz="2400" kern="1200">
          <a:solidFill>
            <a:schemeClr val="tx1"/>
          </a:solidFill>
          <a:latin typeface="Arial"/>
          <a:ea typeface="+mn-ea"/>
          <a:cs typeface="Arial"/>
        </a:defRPr>
      </a:lvl3pPr>
      <a:lvl4pPr marL="1600160" indent="-228594" algn="l" defTabSz="457189" rtl="0" eaLnBrk="1" latinLnBrk="0" hangingPunct="1">
        <a:spcBef>
          <a:spcPct val="20000"/>
        </a:spcBef>
        <a:buFont typeface="Arial"/>
        <a:buChar char="–"/>
        <a:defRPr sz="2000" kern="1200">
          <a:solidFill>
            <a:schemeClr val="tx1"/>
          </a:solidFill>
          <a:latin typeface="Arial"/>
          <a:ea typeface="+mn-ea"/>
          <a:cs typeface="Arial"/>
        </a:defRPr>
      </a:lvl4pPr>
      <a:lvl5pPr marL="2057349" indent="-228594" algn="l" defTabSz="457189" rtl="0" eaLnBrk="1" latinLnBrk="0" hangingPunct="1">
        <a:spcBef>
          <a:spcPct val="20000"/>
        </a:spcBef>
        <a:buFont typeface="Arial"/>
        <a:buChar char="»"/>
        <a:defRPr sz="2000" kern="1200">
          <a:solidFill>
            <a:schemeClr val="tx1"/>
          </a:solidFill>
          <a:latin typeface="Arial"/>
          <a:ea typeface="+mn-ea"/>
          <a:cs typeface="Arial"/>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wright.edu/sites/www.wright.edu/files/uploads/2025/Mar/meeting/Senate_Agenda_2025-03-17.pdf"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hyperlink" Target="https://www.wright.edu/sites/www.wright.edu/files/uploads/2025/Mar/meeting/Senate_Minutes_2025-02-24.pdf" TargetMode="Externa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s://www.wright.edu/sites/www.wright.edu/files/uploads/2024/Aug/meeting/GCC%20Schedule%202024-2025.pdf" TargetMode="External"/><Relationship Id="rId3" Type="http://schemas.openxmlformats.org/officeDocument/2006/relationships/hyperlink" Target="https://www.wright.edu/faculty-senate/about/faculty-membership-senate-elections" TargetMode="External"/><Relationship Id="rId7" Type="http://schemas.openxmlformats.org/officeDocument/2006/relationships/hyperlink" Target="https://raidermailwright.sharepoint.com/:w:/s/communities/projects/curriculoghelp/EaCmg6_64G9NkBdYE8DJ47MB27BAN1iEEYgpb2ypk-Zchw" TargetMode="External"/><Relationship Id="rId2" Type="http://schemas.openxmlformats.org/officeDocument/2006/relationships/hyperlink" Target="https://www.wright.edu/sites/www.wright.edu/files/uploads/2025/Mar/meeting/Senate_Agenda_2025-03-17.pdf" TargetMode="External"/><Relationship Id="rId1" Type="http://schemas.openxmlformats.org/officeDocument/2006/relationships/slideLayout" Target="../slideLayouts/slideLayout10.xml"/><Relationship Id="rId6" Type="http://schemas.openxmlformats.org/officeDocument/2006/relationships/hyperlink" Target="https://www.wright.edu/sites/www.wright.edu/files/uploads/2024/Oct/meeting/Core%20Transition%20Tips%20%26%20Resources.pdf" TargetMode="External"/><Relationship Id="rId5" Type="http://schemas.openxmlformats.org/officeDocument/2006/relationships/hyperlink" Target="https://wright.ca1.qualtrics.com/jfe/form/SV_1WZZpae5T46f6js" TargetMode="External"/><Relationship Id="rId4" Type="http://schemas.openxmlformats.org/officeDocument/2006/relationships/hyperlink" Target="mailto:facultyoffice@wright.edu"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right.curriculog.com/agenda:744/form" TargetMode="External"/><Relationship Id="rId2" Type="http://schemas.openxmlformats.org/officeDocument/2006/relationships/hyperlink" Target="https://wright.curriculog.com/agenda:740/form" TargetMode="Externa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F5CE2-99B1-435A-A8E9-10E6219761A0}"/>
              </a:ext>
            </a:extLst>
          </p:cNvPr>
          <p:cNvSpPr>
            <a:spLocks noGrp="1"/>
          </p:cNvSpPr>
          <p:nvPr>
            <p:ph type="ctrTitle"/>
          </p:nvPr>
        </p:nvSpPr>
        <p:spPr/>
        <p:txBody>
          <a:bodyPr/>
          <a:lstStyle/>
          <a:p>
            <a:r>
              <a:rPr lang="en-US" dirty="0"/>
              <a:t>Wright State Faculty Senate</a:t>
            </a:r>
          </a:p>
        </p:txBody>
      </p:sp>
      <p:sp>
        <p:nvSpPr>
          <p:cNvPr id="3" name="Subtitle 2">
            <a:extLst>
              <a:ext uri="{FF2B5EF4-FFF2-40B4-BE49-F238E27FC236}">
                <a16:creationId xmlns:a16="http://schemas.microsoft.com/office/drawing/2014/main" id="{A13971B5-7CA1-482D-9F79-D5B72F318A02}"/>
              </a:ext>
            </a:extLst>
          </p:cNvPr>
          <p:cNvSpPr>
            <a:spLocks noGrp="1"/>
          </p:cNvSpPr>
          <p:nvPr>
            <p:ph type="subTitle" idx="1"/>
          </p:nvPr>
        </p:nvSpPr>
        <p:spPr/>
        <p:txBody>
          <a:bodyPr/>
          <a:lstStyle/>
          <a:p>
            <a:r>
              <a:rPr lang="en-US" dirty="0"/>
              <a:t>Curriculum Approval Meeting</a:t>
            </a:r>
          </a:p>
          <a:p>
            <a:r>
              <a:rPr lang="en-US" dirty="0"/>
              <a:t>2:30 PM, Monday, March 17, 2025</a:t>
            </a:r>
          </a:p>
          <a:p>
            <a:endParaRPr lang="en-US" sz="1200" dirty="0"/>
          </a:p>
        </p:txBody>
      </p:sp>
      <p:sp>
        <p:nvSpPr>
          <p:cNvPr id="4" name="Rectangle 3">
            <a:extLst>
              <a:ext uri="{FF2B5EF4-FFF2-40B4-BE49-F238E27FC236}">
                <a16:creationId xmlns:a16="http://schemas.microsoft.com/office/drawing/2014/main" id="{060EB66E-59C5-4CD2-9F49-B49ABCCB7558}"/>
              </a:ext>
            </a:extLst>
          </p:cNvPr>
          <p:cNvSpPr/>
          <p:nvPr/>
        </p:nvSpPr>
        <p:spPr>
          <a:xfrm>
            <a:off x="1828800" y="6448975"/>
            <a:ext cx="8830655" cy="307777"/>
          </a:xfrm>
          <a:prstGeom prst="rect">
            <a:avLst/>
          </a:prstGeom>
        </p:spPr>
        <p:txBody>
          <a:bodyPr wrap="square">
            <a:spAutoFit/>
          </a:bodyPr>
          <a:lstStyle/>
          <a:p>
            <a:r>
              <a:rPr lang="en-US" sz="1400" b="1" dirty="0">
                <a:hlinkClick r:id="rId2">
                  <a:extLst>
                    <a:ext uri="{A12FA001-AC4F-418D-AE19-62706E023703}">
                      <ahyp:hlinkClr xmlns:ahyp="http://schemas.microsoft.com/office/drawing/2018/hyperlinkcolor" val="tx"/>
                    </a:ext>
                  </a:extLst>
                </a:hlinkClick>
              </a:rPr>
              <a:t>https://www.wright.edu/sites/www.wright.edu/files/uploads/2025/Mar/meeting/Senate_Agenda_2025-03-17.pdf</a:t>
            </a:r>
            <a:endParaRPr lang="en-US" sz="1400" b="1" dirty="0"/>
          </a:p>
        </p:txBody>
      </p:sp>
    </p:spTree>
    <p:extLst>
      <p:ext uri="{BB962C8B-B14F-4D97-AF65-F5344CB8AC3E}">
        <p14:creationId xmlns:p14="http://schemas.microsoft.com/office/powerpoint/2010/main" val="201452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6C601-BAC9-47B5-96E6-31E96553DFFE}"/>
              </a:ext>
            </a:extLst>
          </p:cNvPr>
          <p:cNvSpPr>
            <a:spLocks noGrp="1"/>
          </p:cNvSpPr>
          <p:nvPr>
            <p:ph type="ctrTitle"/>
          </p:nvPr>
        </p:nvSpPr>
        <p:spPr/>
        <p:txBody>
          <a:bodyPr/>
          <a:lstStyle/>
          <a:p>
            <a:r>
              <a:rPr lang="en-US" dirty="0"/>
              <a:t>Call to Order</a:t>
            </a:r>
          </a:p>
        </p:txBody>
      </p:sp>
      <p:sp>
        <p:nvSpPr>
          <p:cNvPr id="3" name="Subtitle 2">
            <a:extLst>
              <a:ext uri="{FF2B5EF4-FFF2-40B4-BE49-F238E27FC236}">
                <a16:creationId xmlns:a16="http://schemas.microsoft.com/office/drawing/2014/main" id="{8D4F9ACF-E3A9-432E-900E-83AF13864DDD}"/>
              </a:ext>
            </a:extLst>
          </p:cNvPr>
          <p:cNvSpPr>
            <a:spLocks noGrp="1"/>
          </p:cNvSpPr>
          <p:nvPr>
            <p:ph type="subTitle" idx="1"/>
          </p:nvPr>
        </p:nvSpPr>
        <p:spPr/>
        <p:txBody>
          <a:bodyPr/>
          <a:lstStyle/>
          <a:p>
            <a:r>
              <a:rPr lang="en-US" dirty="0"/>
              <a:t>Roll Call</a:t>
            </a:r>
          </a:p>
        </p:txBody>
      </p:sp>
      <p:graphicFrame>
        <p:nvGraphicFramePr>
          <p:cNvPr id="6" name="Table 5">
            <a:extLst>
              <a:ext uri="{FF2B5EF4-FFF2-40B4-BE49-F238E27FC236}">
                <a16:creationId xmlns:a16="http://schemas.microsoft.com/office/drawing/2014/main" id="{D0157A33-9731-4B04-8F97-EF58901A6A66}"/>
              </a:ext>
            </a:extLst>
          </p:cNvPr>
          <p:cNvGraphicFramePr>
            <a:graphicFrameLocks noGrp="1"/>
          </p:cNvGraphicFramePr>
          <p:nvPr>
            <p:extLst>
              <p:ext uri="{D42A27DB-BD31-4B8C-83A1-F6EECF244321}">
                <p14:modId xmlns:p14="http://schemas.microsoft.com/office/powerpoint/2010/main" val="678269450"/>
              </p:ext>
            </p:extLst>
          </p:nvPr>
        </p:nvGraphicFramePr>
        <p:xfrm>
          <a:off x="1281868" y="676348"/>
          <a:ext cx="3213219" cy="5228806"/>
        </p:xfrm>
        <a:graphic>
          <a:graphicData uri="http://schemas.openxmlformats.org/drawingml/2006/table">
            <a:tbl>
              <a:tblPr firstRow="1" firstCol="1" bandRow="1">
                <a:tableStyleId>{9D7B26C5-4107-4FEC-AEDC-1716B250A1EF}</a:tableStyleId>
              </a:tblPr>
              <a:tblGrid>
                <a:gridCol w="1071073">
                  <a:extLst>
                    <a:ext uri="{9D8B030D-6E8A-4147-A177-3AD203B41FA5}">
                      <a16:colId xmlns:a16="http://schemas.microsoft.com/office/drawing/2014/main" val="4237158598"/>
                    </a:ext>
                  </a:extLst>
                </a:gridCol>
                <a:gridCol w="1071073">
                  <a:extLst>
                    <a:ext uri="{9D8B030D-6E8A-4147-A177-3AD203B41FA5}">
                      <a16:colId xmlns:a16="http://schemas.microsoft.com/office/drawing/2014/main" val="1142557468"/>
                    </a:ext>
                  </a:extLst>
                </a:gridCol>
                <a:gridCol w="1071073">
                  <a:extLst>
                    <a:ext uri="{9D8B030D-6E8A-4147-A177-3AD203B41FA5}">
                      <a16:colId xmlns:a16="http://schemas.microsoft.com/office/drawing/2014/main" val="662771627"/>
                    </a:ext>
                  </a:extLst>
                </a:gridCol>
              </a:tblGrid>
              <a:tr h="237673">
                <a:tc gridSpan="2">
                  <a:txBody>
                    <a:bodyPr/>
                    <a:lstStyle/>
                    <a:p>
                      <a:pPr marL="0" marR="0">
                        <a:lnSpc>
                          <a:spcPct val="107000"/>
                        </a:lnSpc>
                        <a:spcBef>
                          <a:spcPts val="0"/>
                        </a:spcBef>
                        <a:spcAft>
                          <a:spcPts val="0"/>
                        </a:spcAft>
                      </a:pPr>
                      <a:r>
                        <a:rPr lang="en-US" sz="1100" dirty="0">
                          <a:effectLst/>
                          <a:latin typeface="+mn-lt"/>
                          <a:ea typeface="Calibri" panose="020F0502020204030204" pitchFamily="34" charset="0"/>
                          <a:cs typeface="Times New Roman" panose="02020603050405020304" pitchFamily="18" charset="0"/>
                        </a:rPr>
                        <a:t>Faculty Senators</a:t>
                      </a:r>
                    </a:p>
                  </a:txBody>
                  <a:tcPr marL="63938" marR="63938" marT="0" marB="0" anchor="ctr"/>
                </a:tc>
                <a:tc hMerge="1">
                  <a:txBody>
                    <a:bodyPr/>
                    <a:lstStyle/>
                    <a:p>
                      <a:pPr marL="0" marR="0">
                        <a:lnSpc>
                          <a:spcPct val="107000"/>
                        </a:lnSpc>
                        <a:spcBef>
                          <a:spcPts val="0"/>
                        </a:spcBef>
                        <a:spcAft>
                          <a:spcPts val="0"/>
                        </a:spcAft>
                      </a:pPr>
                      <a:endParaRPr lang="en-US" sz="1100" dirty="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endParaRPr lang="en-US" sz="1100" dirty="0">
                        <a:effectLst/>
                        <a:latin typeface="+mn-lt"/>
                        <a:ea typeface="Calibri" panose="020F0502020204030204" pitchFamily="34" charset="0"/>
                        <a:cs typeface="Times New Roman" panose="02020603050405020304" pitchFamily="18" charset="0"/>
                      </a:endParaRPr>
                    </a:p>
                  </a:txBody>
                  <a:tcPr marL="63938" marR="63938" marT="0" marB="0" anchor="ctr"/>
                </a:tc>
                <a:extLst>
                  <a:ext uri="{0D108BD9-81ED-4DB2-BD59-A6C34878D82A}">
                    <a16:rowId xmlns:a16="http://schemas.microsoft.com/office/drawing/2014/main" val="3410710324"/>
                  </a:ext>
                </a:extLst>
              </a:tr>
              <a:tr h="237673">
                <a:tc>
                  <a:txBody>
                    <a:bodyPr/>
                    <a:lstStyle/>
                    <a:p>
                      <a:pPr marL="0" marR="0">
                        <a:lnSpc>
                          <a:spcPct val="107000"/>
                        </a:lnSpc>
                        <a:spcBef>
                          <a:spcPts val="0"/>
                        </a:spcBef>
                        <a:spcAft>
                          <a:spcPts val="0"/>
                        </a:spcAft>
                      </a:pPr>
                      <a:r>
                        <a:rPr lang="en-US" sz="1100" b="0">
                          <a:effectLst/>
                          <a:latin typeface="+mn-lt"/>
                        </a:rPr>
                        <a:t>Jessica</a:t>
                      </a:r>
                      <a:endParaRPr lang="en-US" sz="1100" b="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Barnett</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COLA</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extLst>
                  <a:ext uri="{0D108BD9-81ED-4DB2-BD59-A6C34878D82A}">
                    <a16:rowId xmlns:a16="http://schemas.microsoft.com/office/drawing/2014/main" val="2133451041"/>
                  </a:ext>
                </a:extLst>
              </a:tr>
              <a:tr h="237673">
                <a:tc>
                  <a:txBody>
                    <a:bodyPr/>
                    <a:lstStyle/>
                    <a:p>
                      <a:pPr marL="0" marR="0">
                        <a:lnSpc>
                          <a:spcPct val="107000"/>
                        </a:lnSpc>
                        <a:spcBef>
                          <a:spcPts val="0"/>
                        </a:spcBef>
                        <a:spcAft>
                          <a:spcPts val="0"/>
                        </a:spcAft>
                      </a:pPr>
                      <a:r>
                        <a:rPr lang="en-US" sz="1100" b="0">
                          <a:effectLst/>
                          <a:latin typeface="+mn-lt"/>
                        </a:rPr>
                        <a:t>Eric</a:t>
                      </a:r>
                      <a:endParaRPr lang="en-US" sz="1100" b="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Bennett</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BSOM</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extLst>
                  <a:ext uri="{0D108BD9-81ED-4DB2-BD59-A6C34878D82A}">
                    <a16:rowId xmlns:a16="http://schemas.microsoft.com/office/drawing/2014/main" val="1571133781"/>
                  </a:ext>
                </a:extLst>
              </a:tr>
              <a:tr h="237673">
                <a:tc>
                  <a:txBody>
                    <a:bodyPr/>
                    <a:lstStyle/>
                    <a:p>
                      <a:pPr marL="0" marR="0">
                        <a:lnSpc>
                          <a:spcPct val="107000"/>
                        </a:lnSpc>
                        <a:spcBef>
                          <a:spcPts val="0"/>
                        </a:spcBef>
                        <a:spcAft>
                          <a:spcPts val="0"/>
                        </a:spcAft>
                      </a:pPr>
                      <a:r>
                        <a:rPr lang="en-US" sz="1100" b="0">
                          <a:effectLst/>
                          <a:latin typeface="+mn-lt"/>
                        </a:rPr>
                        <a:t>Glen</a:t>
                      </a:r>
                      <a:endParaRPr lang="en-US" sz="1100" b="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Cebulash</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COLA</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extLst>
                  <a:ext uri="{0D108BD9-81ED-4DB2-BD59-A6C34878D82A}">
                    <a16:rowId xmlns:a16="http://schemas.microsoft.com/office/drawing/2014/main" val="3190656846"/>
                  </a:ext>
                </a:extLst>
              </a:tr>
              <a:tr h="237673">
                <a:tc>
                  <a:txBody>
                    <a:bodyPr/>
                    <a:lstStyle/>
                    <a:p>
                      <a:pPr marL="0" marR="0">
                        <a:lnSpc>
                          <a:spcPct val="107000"/>
                        </a:lnSpc>
                        <a:spcBef>
                          <a:spcPts val="0"/>
                        </a:spcBef>
                        <a:spcAft>
                          <a:spcPts val="0"/>
                        </a:spcAft>
                      </a:pPr>
                      <a:r>
                        <a:rPr lang="en-US" sz="1100" b="0">
                          <a:effectLst/>
                          <a:latin typeface="+mn-lt"/>
                        </a:rPr>
                        <a:t>Vicki</a:t>
                      </a:r>
                      <a:endParaRPr lang="en-US" sz="1100" b="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Evans</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CHEH</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extLst>
                  <a:ext uri="{0D108BD9-81ED-4DB2-BD59-A6C34878D82A}">
                    <a16:rowId xmlns:a16="http://schemas.microsoft.com/office/drawing/2014/main" val="1303096693"/>
                  </a:ext>
                </a:extLst>
              </a:tr>
              <a:tr h="237673">
                <a:tc>
                  <a:txBody>
                    <a:bodyPr/>
                    <a:lstStyle/>
                    <a:p>
                      <a:pPr marL="0" marR="0">
                        <a:lnSpc>
                          <a:spcPct val="107000"/>
                        </a:lnSpc>
                        <a:spcBef>
                          <a:spcPts val="0"/>
                        </a:spcBef>
                        <a:spcAft>
                          <a:spcPts val="0"/>
                        </a:spcAft>
                      </a:pPr>
                      <a:r>
                        <a:rPr lang="en-US" sz="1100" b="0">
                          <a:effectLst/>
                          <a:latin typeface="+mn-lt"/>
                        </a:rPr>
                        <a:t>Pamela</a:t>
                      </a:r>
                      <a:endParaRPr lang="en-US" sz="1100" b="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Garverick</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COSM</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extLst>
                  <a:ext uri="{0D108BD9-81ED-4DB2-BD59-A6C34878D82A}">
                    <a16:rowId xmlns:a16="http://schemas.microsoft.com/office/drawing/2014/main" val="2637116531"/>
                  </a:ext>
                </a:extLst>
              </a:tr>
              <a:tr h="237673">
                <a:tc>
                  <a:txBody>
                    <a:bodyPr/>
                    <a:lstStyle/>
                    <a:p>
                      <a:pPr marL="0" marR="0">
                        <a:lnSpc>
                          <a:spcPct val="107000"/>
                        </a:lnSpc>
                        <a:spcBef>
                          <a:spcPts val="0"/>
                        </a:spcBef>
                        <a:spcAft>
                          <a:spcPts val="0"/>
                        </a:spcAft>
                      </a:pPr>
                      <a:r>
                        <a:rPr lang="en-US" sz="1100" b="0">
                          <a:effectLst/>
                          <a:latin typeface="+mn-lt"/>
                        </a:rPr>
                        <a:t>Simranjit</a:t>
                      </a:r>
                      <a:endParaRPr lang="en-US" sz="1100" b="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dirty="0">
                          <a:effectLst/>
                          <a:latin typeface="+mn-lt"/>
                        </a:rPr>
                        <a:t>Gill</a:t>
                      </a:r>
                      <a:endParaRPr lang="en-US" sz="1100" dirty="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BSOM</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extLst>
                  <a:ext uri="{0D108BD9-81ED-4DB2-BD59-A6C34878D82A}">
                    <a16:rowId xmlns:a16="http://schemas.microsoft.com/office/drawing/2014/main" val="1158855938"/>
                  </a:ext>
                </a:extLst>
              </a:tr>
              <a:tr h="237673">
                <a:tc>
                  <a:txBody>
                    <a:bodyPr/>
                    <a:lstStyle/>
                    <a:p>
                      <a:pPr marL="0" marR="0">
                        <a:lnSpc>
                          <a:spcPct val="107000"/>
                        </a:lnSpc>
                        <a:spcBef>
                          <a:spcPts val="0"/>
                        </a:spcBef>
                        <a:spcAft>
                          <a:spcPts val="0"/>
                        </a:spcAft>
                      </a:pPr>
                      <a:r>
                        <a:rPr lang="en-US" sz="1100" b="0">
                          <a:effectLst/>
                          <a:latin typeface="+mn-lt"/>
                        </a:rPr>
                        <a:t>Kerry</a:t>
                      </a:r>
                      <a:endParaRPr lang="en-US" sz="1100" b="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Martin</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RSCOB</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extLst>
                  <a:ext uri="{0D108BD9-81ED-4DB2-BD59-A6C34878D82A}">
                    <a16:rowId xmlns:a16="http://schemas.microsoft.com/office/drawing/2014/main" val="3745974997"/>
                  </a:ext>
                </a:extLst>
              </a:tr>
              <a:tr h="237673">
                <a:tc>
                  <a:txBody>
                    <a:bodyPr/>
                    <a:lstStyle/>
                    <a:p>
                      <a:pPr marL="0" marR="0">
                        <a:lnSpc>
                          <a:spcPct val="107000"/>
                        </a:lnSpc>
                        <a:spcBef>
                          <a:spcPts val="0"/>
                        </a:spcBef>
                        <a:spcAft>
                          <a:spcPts val="0"/>
                        </a:spcAft>
                      </a:pPr>
                      <a:r>
                        <a:rPr lang="en-US" sz="1100" b="0">
                          <a:effectLst/>
                          <a:latin typeface="+mn-lt"/>
                        </a:rPr>
                        <a:t>Mindy</a:t>
                      </a:r>
                      <a:endParaRPr lang="en-US" sz="1100" b="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McNutt</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CHEH</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extLst>
                  <a:ext uri="{0D108BD9-81ED-4DB2-BD59-A6C34878D82A}">
                    <a16:rowId xmlns:a16="http://schemas.microsoft.com/office/drawing/2014/main" val="3926032727"/>
                  </a:ext>
                </a:extLst>
              </a:tr>
              <a:tr h="237673">
                <a:tc>
                  <a:txBody>
                    <a:bodyPr/>
                    <a:lstStyle/>
                    <a:p>
                      <a:pPr marL="0" marR="0">
                        <a:lnSpc>
                          <a:spcPct val="107000"/>
                        </a:lnSpc>
                        <a:spcBef>
                          <a:spcPts val="0"/>
                        </a:spcBef>
                        <a:spcAft>
                          <a:spcPts val="0"/>
                        </a:spcAft>
                      </a:pPr>
                      <a:r>
                        <a:rPr lang="en-US" sz="1100" b="0">
                          <a:effectLst/>
                          <a:latin typeface="+mn-lt"/>
                        </a:rPr>
                        <a:t>Carol</a:t>
                      </a:r>
                      <a:endParaRPr lang="en-US" sz="1100" b="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Mejia-LaPerle</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COLA</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extLst>
                  <a:ext uri="{0D108BD9-81ED-4DB2-BD59-A6C34878D82A}">
                    <a16:rowId xmlns:a16="http://schemas.microsoft.com/office/drawing/2014/main" val="205632428"/>
                  </a:ext>
                </a:extLst>
              </a:tr>
              <a:tr h="237673">
                <a:tc>
                  <a:txBody>
                    <a:bodyPr/>
                    <a:lstStyle/>
                    <a:p>
                      <a:pPr marL="0" marR="0">
                        <a:lnSpc>
                          <a:spcPct val="107000"/>
                        </a:lnSpc>
                        <a:spcBef>
                          <a:spcPts val="0"/>
                        </a:spcBef>
                        <a:spcAft>
                          <a:spcPts val="0"/>
                        </a:spcAft>
                      </a:pPr>
                      <a:r>
                        <a:rPr lang="en-US" sz="1100" b="0">
                          <a:effectLst/>
                          <a:latin typeface="+mn-lt"/>
                        </a:rPr>
                        <a:t>Terry</a:t>
                      </a:r>
                      <a:endParaRPr lang="en-US" sz="1100" b="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Oroszi</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BSOM</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extLst>
                  <a:ext uri="{0D108BD9-81ED-4DB2-BD59-A6C34878D82A}">
                    <a16:rowId xmlns:a16="http://schemas.microsoft.com/office/drawing/2014/main" val="2950161117"/>
                  </a:ext>
                </a:extLst>
              </a:tr>
              <a:tr h="237673">
                <a:tc>
                  <a:txBody>
                    <a:bodyPr/>
                    <a:lstStyle/>
                    <a:p>
                      <a:pPr marL="0" marR="0">
                        <a:lnSpc>
                          <a:spcPct val="107000"/>
                        </a:lnSpc>
                        <a:spcBef>
                          <a:spcPts val="0"/>
                        </a:spcBef>
                        <a:spcAft>
                          <a:spcPts val="0"/>
                        </a:spcAft>
                      </a:pPr>
                      <a:r>
                        <a:rPr lang="en-US" sz="1100" b="0">
                          <a:effectLst/>
                          <a:latin typeface="+mn-lt"/>
                        </a:rPr>
                        <a:t>Marc</a:t>
                      </a:r>
                      <a:endParaRPr lang="en-US" sz="1100" b="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Raslich</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BSOM</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extLst>
                  <a:ext uri="{0D108BD9-81ED-4DB2-BD59-A6C34878D82A}">
                    <a16:rowId xmlns:a16="http://schemas.microsoft.com/office/drawing/2014/main" val="2148837274"/>
                  </a:ext>
                </a:extLst>
              </a:tr>
              <a:tr h="237673">
                <a:tc>
                  <a:txBody>
                    <a:bodyPr/>
                    <a:lstStyle/>
                    <a:p>
                      <a:pPr marL="0" marR="0">
                        <a:lnSpc>
                          <a:spcPct val="107000"/>
                        </a:lnSpc>
                        <a:spcBef>
                          <a:spcPts val="0"/>
                        </a:spcBef>
                        <a:spcAft>
                          <a:spcPts val="0"/>
                        </a:spcAft>
                      </a:pPr>
                      <a:r>
                        <a:rPr lang="en-US" sz="1100" b="0">
                          <a:effectLst/>
                          <a:latin typeface="+mn-lt"/>
                        </a:rPr>
                        <a:t>Teresa</a:t>
                      </a:r>
                      <a:endParaRPr lang="en-US" sz="1100" b="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Richter</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LAKE</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extLst>
                  <a:ext uri="{0D108BD9-81ED-4DB2-BD59-A6C34878D82A}">
                    <a16:rowId xmlns:a16="http://schemas.microsoft.com/office/drawing/2014/main" val="3506871954"/>
                  </a:ext>
                </a:extLst>
              </a:tr>
              <a:tr h="237673">
                <a:tc>
                  <a:txBody>
                    <a:bodyPr/>
                    <a:lstStyle/>
                    <a:p>
                      <a:pPr marL="0" marR="0">
                        <a:lnSpc>
                          <a:spcPct val="107000"/>
                        </a:lnSpc>
                        <a:spcBef>
                          <a:spcPts val="0"/>
                        </a:spcBef>
                        <a:spcAft>
                          <a:spcPts val="0"/>
                        </a:spcAft>
                      </a:pPr>
                      <a:r>
                        <a:rPr lang="en-US" sz="1100" b="0">
                          <a:effectLst/>
                          <a:latin typeface="+mn-lt"/>
                        </a:rPr>
                        <a:t>Josh</a:t>
                      </a:r>
                      <a:endParaRPr lang="en-US" sz="1100" b="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Ricker</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LAKE</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extLst>
                  <a:ext uri="{0D108BD9-81ED-4DB2-BD59-A6C34878D82A}">
                    <a16:rowId xmlns:a16="http://schemas.microsoft.com/office/drawing/2014/main" val="259841178"/>
                  </a:ext>
                </a:extLst>
              </a:tr>
              <a:tr h="237673">
                <a:tc>
                  <a:txBody>
                    <a:bodyPr/>
                    <a:lstStyle/>
                    <a:p>
                      <a:pPr marL="0" marR="0">
                        <a:lnSpc>
                          <a:spcPct val="107000"/>
                        </a:lnSpc>
                        <a:spcBef>
                          <a:spcPts val="0"/>
                        </a:spcBef>
                        <a:spcAft>
                          <a:spcPts val="0"/>
                        </a:spcAft>
                      </a:pPr>
                      <a:r>
                        <a:rPr lang="en-US" sz="1100" b="0">
                          <a:effectLst/>
                          <a:latin typeface="+mn-lt"/>
                        </a:rPr>
                        <a:t>Mary</a:t>
                      </a:r>
                      <a:endParaRPr lang="en-US" sz="1100" b="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Rucker</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COLA</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extLst>
                  <a:ext uri="{0D108BD9-81ED-4DB2-BD59-A6C34878D82A}">
                    <a16:rowId xmlns:a16="http://schemas.microsoft.com/office/drawing/2014/main" val="2985441658"/>
                  </a:ext>
                </a:extLst>
              </a:tr>
              <a:tr h="237673">
                <a:tc>
                  <a:txBody>
                    <a:bodyPr/>
                    <a:lstStyle/>
                    <a:p>
                      <a:pPr marL="0" marR="0">
                        <a:lnSpc>
                          <a:spcPct val="107000"/>
                        </a:lnSpc>
                        <a:spcBef>
                          <a:spcPts val="0"/>
                        </a:spcBef>
                        <a:spcAft>
                          <a:spcPts val="0"/>
                        </a:spcAft>
                      </a:pPr>
                      <a:r>
                        <a:rPr lang="en-US" sz="1100" b="0">
                          <a:effectLst/>
                          <a:latin typeface="+mn-lt"/>
                        </a:rPr>
                        <a:t>Debra</a:t>
                      </a:r>
                      <a:endParaRPr lang="en-US" sz="1100" b="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Steele-Johnson</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COSM</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extLst>
                  <a:ext uri="{0D108BD9-81ED-4DB2-BD59-A6C34878D82A}">
                    <a16:rowId xmlns:a16="http://schemas.microsoft.com/office/drawing/2014/main" val="3937821651"/>
                  </a:ext>
                </a:extLst>
              </a:tr>
              <a:tr h="237673">
                <a:tc>
                  <a:txBody>
                    <a:bodyPr/>
                    <a:lstStyle/>
                    <a:p>
                      <a:pPr marL="0" marR="0">
                        <a:lnSpc>
                          <a:spcPct val="107000"/>
                        </a:lnSpc>
                        <a:spcBef>
                          <a:spcPts val="0"/>
                        </a:spcBef>
                        <a:spcAft>
                          <a:spcPts val="0"/>
                        </a:spcAft>
                      </a:pPr>
                      <a:r>
                        <a:rPr lang="en-US" sz="1100" b="0">
                          <a:effectLst/>
                          <a:latin typeface="+mn-lt"/>
                        </a:rPr>
                        <a:t>Sheri</a:t>
                      </a:r>
                      <a:endParaRPr lang="en-US" sz="1100" b="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Stover</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CHEH</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extLst>
                  <a:ext uri="{0D108BD9-81ED-4DB2-BD59-A6C34878D82A}">
                    <a16:rowId xmlns:a16="http://schemas.microsoft.com/office/drawing/2014/main" val="1840523742"/>
                  </a:ext>
                </a:extLst>
              </a:tr>
              <a:tr h="237673">
                <a:tc>
                  <a:txBody>
                    <a:bodyPr/>
                    <a:lstStyle/>
                    <a:p>
                      <a:pPr marL="0" marR="0">
                        <a:lnSpc>
                          <a:spcPct val="107000"/>
                        </a:lnSpc>
                        <a:spcBef>
                          <a:spcPts val="0"/>
                        </a:spcBef>
                        <a:spcAft>
                          <a:spcPts val="0"/>
                        </a:spcAft>
                      </a:pPr>
                      <a:r>
                        <a:rPr lang="en-US" sz="1100" b="0">
                          <a:effectLst/>
                          <a:latin typeface="+mn-lt"/>
                        </a:rPr>
                        <a:t>Yvonne</a:t>
                      </a:r>
                      <a:endParaRPr lang="en-US" sz="1100" b="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Vadeboncoeur</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COSM</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extLst>
                  <a:ext uri="{0D108BD9-81ED-4DB2-BD59-A6C34878D82A}">
                    <a16:rowId xmlns:a16="http://schemas.microsoft.com/office/drawing/2014/main" val="1658960624"/>
                  </a:ext>
                </a:extLst>
              </a:tr>
              <a:tr h="237673">
                <a:tc>
                  <a:txBody>
                    <a:bodyPr/>
                    <a:lstStyle/>
                    <a:p>
                      <a:pPr marL="0" marR="0">
                        <a:lnSpc>
                          <a:spcPct val="107000"/>
                        </a:lnSpc>
                        <a:spcBef>
                          <a:spcPts val="0"/>
                        </a:spcBef>
                        <a:spcAft>
                          <a:spcPts val="0"/>
                        </a:spcAft>
                      </a:pPr>
                      <a:r>
                        <a:rPr lang="en-US" sz="1100" b="0">
                          <a:effectLst/>
                          <a:latin typeface="+mn-lt"/>
                        </a:rPr>
                        <a:t>Andrew</a:t>
                      </a:r>
                      <a:endParaRPr lang="en-US" sz="1100" b="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Voss</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COSM</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extLst>
                  <a:ext uri="{0D108BD9-81ED-4DB2-BD59-A6C34878D82A}">
                    <a16:rowId xmlns:a16="http://schemas.microsoft.com/office/drawing/2014/main" val="3075531843"/>
                  </a:ext>
                </a:extLst>
              </a:tr>
              <a:tr h="237673">
                <a:tc>
                  <a:txBody>
                    <a:bodyPr/>
                    <a:lstStyle/>
                    <a:p>
                      <a:pPr marL="0" marR="0">
                        <a:lnSpc>
                          <a:spcPct val="107000"/>
                        </a:lnSpc>
                        <a:spcBef>
                          <a:spcPts val="0"/>
                        </a:spcBef>
                        <a:spcAft>
                          <a:spcPts val="0"/>
                        </a:spcAft>
                      </a:pPr>
                      <a:r>
                        <a:rPr lang="en-US" sz="1100" b="0">
                          <a:effectLst/>
                          <a:latin typeface="+mn-lt"/>
                        </a:rPr>
                        <a:t>Kevin</a:t>
                      </a:r>
                      <a:endParaRPr lang="en-US" sz="1100" b="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Willardsen</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RSCOB</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extLst>
                  <a:ext uri="{0D108BD9-81ED-4DB2-BD59-A6C34878D82A}">
                    <a16:rowId xmlns:a16="http://schemas.microsoft.com/office/drawing/2014/main" val="1911850314"/>
                  </a:ext>
                </a:extLst>
              </a:tr>
              <a:tr h="237673">
                <a:tc>
                  <a:txBody>
                    <a:bodyPr/>
                    <a:lstStyle/>
                    <a:p>
                      <a:pPr marL="0" marR="0">
                        <a:lnSpc>
                          <a:spcPct val="107000"/>
                        </a:lnSpc>
                        <a:spcBef>
                          <a:spcPts val="0"/>
                        </a:spcBef>
                        <a:spcAft>
                          <a:spcPts val="0"/>
                        </a:spcAft>
                      </a:pPr>
                      <a:r>
                        <a:rPr lang="en-US" sz="1100" b="0">
                          <a:effectLst/>
                          <a:latin typeface="+mn-lt"/>
                        </a:rPr>
                        <a:t>Thomas</a:t>
                      </a:r>
                      <a:endParaRPr lang="en-US" sz="1100" b="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Wischgoll</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CECS</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extLst>
                  <a:ext uri="{0D108BD9-81ED-4DB2-BD59-A6C34878D82A}">
                    <a16:rowId xmlns:a16="http://schemas.microsoft.com/office/drawing/2014/main" val="1402889431"/>
                  </a:ext>
                </a:extLst>
              </a:tr>
              <a:tr h="237673">
                <a:tc>
                  <a:txBody>
                    <a:bodyPr/>
                    <a:lstStyle/>
                    <a:p>
                      <a:pPr marL="0" marR="0">
                        <a:lnSpc>
                          <a:spcPct val="107000"/>
                        </a:lnSpc>
                        <a:spcBef>
                          <a:spcPts val="0"/>
                        </a:spcBef>
                        <a:spcAft>
                          <a:spcPts val="0"/>
                        </a:spcAft>
                      </a:pPr>
                      <a:r>
                        <a:rPr lang="en-US" sz="1100" b="0" dirty="0">
                          <a:effectLst/>
                          <a:latin typeface="+mn-lt"/>
                        </a:rPr>
                        <a:t>Zifeng</a:t>
                      </a:r>
                      <a:endParaRPr lang="en-US" sz="1100" b="0" dirty="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a:effectLst/>
                          <a:latin typeface="+mn-lt"/>
                        </a:rPr>
                        <a:t>Yang</a:t>
                      </a:r>
                      <a:endParaRPr lang="en-US" sz="1100">
                        <a:effectLst/>
                        <a:latin typeface="+mn-lt"/>
                        <a:ea typeface="Calibri" panose="020F0502020204030204" pitchFamily="34" charset="0"/>
                        <a:cs typeface="Times New Roman" panose="02020603050405020304" pitchFamily="18" charset="0"/>
                      </a:endParaRPr>
                    </a:p>
                  </a:txBody>
                  <a:tcPr marL="63938" marR="63938" marT="0" marB="0" anchor="ctr"/>
                </a:tc>
                <a:tc>
                  <a:txBody>
                    <a:bodyPr/>
                    <a:lstStyle/>
                    <a:p>
                      <a:pPr marL="0" marR="0">
                        <a:lnSpc>
                          <a:spcPct val="107000"/>
                        </a:lnSpc>
                        <a:spcBef>
                          <a:spcPts val="0"/>
                        </a:spcBef>
                        <a:spcAft>
                          <a:spcPts val="0"/>
                        </a:spcAft>
                      </a:pPr>
                      <a:r>
                        <a:rPr lang="en-US" sz="1100" dirty="0">
                          <a:effectLst/>
                          <a:latin typeface="+mn-lt"/>
                        </a:rPr>
                        <a:t>CECS</a:t>
                      </a:r>
                      <a:endParaRPr lang="en-US" sz="1100" dirty="0">
                        <a:effectLst/>
                        <a:latin typeface="+mn-lt"/>
                        <a:ea typeface="Calibri" panose="020F0502020204030204" pitchFamily="34" charset="0"/>
                        <a:cs typeface="Times New Roman" panose="02020603050405020304" pitchFamily="18" charset="0"/>
                      </a:endParaRPr>
                    </a:p>
                  </a:txBody>
                  <a:tcPr marL="63938" marR="63938" marT="0" marB="0" anchor="ctr"/>
                </a:tc>
                <a:extLst>
                  <a:ext uri="{0D108BD9-81ED-4DB2-BD59-A6C34878D82A}">
                    <a16:rowId xmlns:a16="http://schemas.microsoft.com/office/drawing/2014/main" val="3754612616"/>
                  </a:ext>
                </a:extLst>
              </a:tr>
            </a:tbl>
          </a:graphicData>
        </a:graphic>
      </p:graphicFrame>
      <p:graphicFrame>
        <p:nvGraphicFramePr>
          <p:cNvPr id="8" name="Table 7">
            <a:extLst>
              <a:ext uri="{FF2B5EF4-FFF2-40B4-BE49-F238E27FC236}">
                <a16:creationId xmlns:a16="http://schemas.microsoft.com/office/drawing/2014/main" id="{9297829A-22D0-4C87-A405-1315D4E42226}"/>
              </a:ext>
            </a:extLst>
          </p:cNvPr>
          <p:cNvGraphicFramePr>
            <a:graphicFrameLocks noGrp="1"/>
          </p:cNvGraphicFramePr>
          <p:nvPr>
            <p:extLst>
              <p:ext uri="{D42A27DB-BD31-4B8C-83A1-F6EECF244321}">
                <p14:modId xmlns:p14="http://schemas.microsoft.com/office/powerpoint/2010/main" val="2212011797"/>
              </p:ext>
            </p:extLst>
          </p:nvPr>
        </p:nvGraphicFramePr>
        <p:xfrm>
          <a:off x="5201202" y="676348"/>
          <a:ext cx="2512312" cy="2127594"/>
        </p:xfrm>
        <a:graphic>
          <a:graphicData uri="http://schemas.openxmlformats.org/drawingml/2006/table">
            <a:tbl>
              <a:tblPr firstRow="1" firstCol="1" bandRow="1">
                <a:tableStyleId>{9D7B26C5-4107-4FEC-AEDC-1716B250A1EF}</a:tableStyleId>
              </a:tblPr>
              <a:tblGrid>
                <a:gridCol w="595948">
                  <a:extLst>
                    <a:ext uri="{9D8B030D-6E8A-4147-A177-3AD203B41FA5}">
                      <a16:colId xmlns:a16="http://schemas.microsoft.com/office/drawing/2014/main" val="101306479"/>
                    </a:ext>
                  </a:extLst>
                </a:gridCol>
                <a:gridCol w="748348">
                  <a:extLst>
                    <a:ext uri="{9D8B030D-6E8A-4147-A177-3AD203B41FA5}">
                      <a16:colId xmlns:a16="http://schemas.microsoft.com/office/drawing/2014/main" val="4224710524"/>
                    </a:ext>
                  </a:extLst>
                </a:gridCol>
                <a:gridCol w="1168016">
                  <a:extLst>
                    <a:ext uri="{9D8B030D-6E8A-4147-A177-3AD203B41FA5}">
                      <a16:colId xmlns:a16="http://schemas.microsoft.com/office/drawing/2014/main" val="2898919799"/>
                    </a:ext>
                  </a:extLst>
                </a:gridCol>
              </a:tblGrid>
              <a:tr h="354599">
                <a:tc gridSpan="2">
                  <a:txBody>
                    <a:bodyPr/>
                    <a:lstStyle/>
                    <a:p>
                      <a:pPr marL="0" marR="0">
                        <a:lnSpc>
                          <a:spcPct val="107000"/>
                        </a:lnSpc>
                        <a:spcBef>
                          <a:spcPts val="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Officers &amp; Ex-officio</a:t>
                      </a:r>
                    </a:p>
                  </a:txBody>
                  <a:tcPr marL="68580" marR="68580" marT="0" marB="0" anchor="ctr"/>
                </a:tc>
                <a:tc hMerge="1">
                  <a:txBody>
                    <a:bodyPr/>
                    <a:lstStyle/>
                    <a:p>
                      <a:pPr marL="0" marR="0">
                        <a:lnSpc>
                          <a:spcPct val="107000"/>
                        </a:lnSpc>
                        <a:spcBef>
                          <a:spcPts val="0"/>
                        </a:spcBef>
                        <a:spcAft>
                          <a:spcPts val="0"/>
                        </a:spcAft>
                      </a:pPr>
                      <a:endParaRPr lang="en-U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endParaRPr lang="en-U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92738636"/>
                  </a:ext>
                </a:extLst>
              </a:tr>
              <a:tr h="354599">
                <a:tc>
                  <a:txBody>
                    <a:bodyPr/>
                    <a:lstStyle/>
                    <a:p>
                      <a:pPr marL="0" marR="0">
                        <a:lnSpc>
                          <a:spcPct val="107000"/>
                        </a:lnSpc>
                        <a:spcBef>
                          <a:spcPts val="0"/>
                        </a:spcBef>
                        <a:spcAft>
                          <a:spcPts val="0"/>
                        </a:spcAft>
                      </a:pPr>
                      <a:r>
                        <a:rPr lang="en-US" sz="1100" b="0">
                          <a:effectLst/>
                        </a:rPr>
                        <a:t> John</a:t>
                      </a:r>
                      <a:endParaRPr lang="en-US"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000" b="0" dirty="0">
                          <a:effectLst/>
                        </a:rPr>
                        <a:t>Sherman</a:t>
                      </a:r>
                      <a:endParaRPr lang="en-U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100" b="0" dirty="0">
                          <a:effectLst/>
                        </a:rPr>
                        <a:t>Faculty Vice President</a:t>
                      </a:r>
                      <a:endParaRPr lang="en-U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8515482"/>
                  </a:ext>
                </a:extLst>
              </a:tr>
              <a:tr h="354599">
                <a:tc>
                  <a:txBody>
                    <a:bodyPr/>
                    <a:lstStyle/>
                    <a:p>
                      <a:pPr marL="0" marR="0">
                        <a:lnSpc>
                          <a:spcPct val="107000"/>
                        </a:lnSpc>
                        <a:spcBef>
                          <a:spcPts val="0"/>
                        </a:spcBef>
                        <a:spcAft>
                          <a:spcPts val="0"/>
                        </a:spcAft>
                      </a:pPr>
                      <a:r>
                        <a:rPr lang="en-US" sz="1100" b="0">
                          <a:effectLst/>
                        </a:rPr>
                        <a:t>Melissa</a:t>
                      </a:r>
                      <a:endParaRPr lang="en-US"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100">
                          <a:effectLst/>
                        </a:rPr>
                        <a:t>Spirek</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100">
                          <a:effectLst/>
                        </a:rPr>
                        <a:t>Parliamentarian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40178617"/>
                  </a:ext>
                </a:extLst>
              </a:tr>
              <a:tr h="354599">
                <a:tc>
                  <a:txBody>
                    <a:bodyPr/>
                    <a:lstStyle/>
                    <a:p>
                      <a:pPr marL="0" marR="0">
                        <a:lnSpc>
                          <a:spcPct val="107000"/>
                        </a:lnSpc>
                        <a:spcBef>
                          <a:spcPts val="0"/>
                        </a:spcBef>
                        <a:spcAft>
                          <a:spcPts val="0"/>
                        </a:spcAft>
                      </a:pPr>
                      <a:r>
                        <a:rPr lang="en-US" sz="1100" b="0">
                          <a:effectLst/>
                        </a:rPr>
                        <a:t>Dawn</a:t>
                      </a:r>
                      <a:endParaRPr lang="en-US"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100">
                          <a:effectLst/>
                        </a:rPr>
                        <a:t>Wooley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100">
                          <a:effectLst/>
                        </a:rPr>
                        <a:t>Faculty President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38166921"/>
                  </a:ext>
                </a:extLst>
              </a:tr>
              <a:tr h="354599">
                <a:tc>
                  <a:txBody>
                    <a:bodyPr/>
                    <a:lstStyle/>
                    <a:p>
                      <a:pPr marL="0" marR="0">
                        <a:lnSpc>
                          <a:spcPct val="107000"/>
                        </a:lnSpc>
                        <a:spcBef>
                          <a:spcPts val="0"/>
                        </a:spcBef>
                        <a:spcAft>
                          <a:spcPts val="0"/>
                        </a:spcAft>
                      </a:pPr>
                      <a:r>
                        <a:rPr lang="en-US" sz="1100" b="0">
                          <a:effectLst/>
                        </a:rPr>
                        <a:t>Susan</a:t>
                      </a:r>
                      <a:endParaRPr lang="en-US" sz="11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100">
                          <a:effectLst/>
                        </a:rPr>
                        <a:t>Edwards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100">
                          <a:effectLst/>
                        </a:rPr>
                        <a:t>University President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01638660"/>
                  </a:ext>
                </a:extLst>
              </a:tr>
              <a:tr h="354599">
                <a:tc>
                  <a:txBody>
                    <a:bodyPr/>
                    <a:lstStyle/>
                    <a:p>
                      <a:pPr marL="0" marR="0">
                        <a:lnSpc>
                          <a:spcPct val="107000"/>
                        </a:lnSpc>
                        <a:spcBef>
                          <a:spcPts val="0"/>
                        </a:spcBef>
                        <a:spcAft>
                          <a:spcPts val="0"/>
                        </a:spcAft>
                      </a:pPr>
                      <a:r>
                        <a:rPr lang="en-US" sz="1100" b="0" dirty="0">
                          <a:effectLst/>
                        </a:rPr>
                        <a:t>Jim</a:t>
                      </a:r>
                      <a:endParaRPr lang="en-US"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100" dirty="0">
                          <a:effectLst/>
                        </a:rPr>
                        <a:t>Denniston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100" dirty="0">
                          <a:effectLst/>
                        </a:rPr>
                        <a:t>University Provost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673728306"/>
                  </a:ext>
                </a:extLst>
              </a:tr>
            </a:tbl>
          </a:graphicData>
        </a:graphic>
      </p:graphicFrame>
    </p:spTree>
    <p:extLst>
      <p:ext uri="{BB962C8B-B14F-4D97-AF65-F5344CB8AC3E}">
        <p14:creationId xmlns:p14="http://schemas.microsoft.com/office/powerpoint/2010/main" val="1950352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E659E-BE9E-40FE-A608-6FCBBD732B94}"/>
              </a:ext>
            </a:extLst>
          </p:cNvPr>
          <p:cNvSpPr>
            <a:spLocks noGrp="1"/>
          </p:cNvSpPr>
          <p:nvPr>
            <p:ph type="ctrTitle"/>
          </p:nvPr>
        </p:nvSpPr>
        <p:spPr/>
        <p:txBody>
          <a:bodyPr/>
          <a:lstStyle/>
          <a:p>
            <a:r>
              <a:rPr lang="en-US" dirty="0"/>
              <a:t>Call to Order</a:t>
            </a:r>
          </a:p>
        </p:txBody>
      </p:sp>
      <p:sp>
        <p:nvSpPr>
          <p:cNvPr id="3" name="Subtitle 2">
            <a:extLst>
              <a:ext uri="{FF2B5EF4-FFF2-40B4-BE49-F238E27FC236}">
                <a16:creationId xmlns:a16="http://schemas.microsoft.com/office/drawing/2014/main" id="{CE5DDE43-C600-4D9C-86E6-CC10F831FA29}"/>
              </a:ext>
            </a:extLst>
          </p:cNvPr>
          <p:cNvSpPr>
            <a:spLocks noGrp="1"/>
          </p:cNvSpPr>
          <p:nvPr>
            <p:ph type="subTitle" idx="1"/>
          </p:nvPr>
        </p:nvSpPr>
        <p:spPr/>
        <p:txBody>
          <a:bodyPr/>
          <a:lstStyle/>
          <a:p>
            <a:r>
              <a:rPr lang="en-US" dirty="0"/>
              <a:t>Review of Online Meeting Procedures</a:t>
            </a:r>
          </a:p>
        </p:txBody>
      </p:sp>
      <p:sp>
        <p:nvSpPr>
          <p:cNvPr id="6" name="Rectangle 5">
            <a:extLst>
              <a:ext uri="{FF2B5EF4-FFF2-40B4-BE49-F238E27FC236}">
                <a16:creationId xmlns:a16="http://schemas.microsoft.com/office/drawing/2014/main" id="{C4DE530B-CCBA-4C4A-821B-16780D69DAB8}"/>
              </a:ext>
            </a:extLst>
          </p:cNvPr>
          <p:cNvSpPr/>
          <p:nvPr/>
        </p:nvSpPr>
        <p:spPr>
          <a:xfrm>
            <a:off x="1492666" y="0"/>
            <a:ext cx="6096000" cy="6812762"/>
          </a:xfrm>
          <a:prstGeom prst="rect">
            <a:avLst/>
          </a:prstGeom>
        </p:spPr>
        <p:txBody>
          <a:bodyPr>
            <a:spAutoFit/>
          </a:bodyPr>
          <a:lstStyle/>
          <a:p>
            <a:pPr>
              <a:lnSpc>
                <a:spcPct val="116000"/>
              </a:lnSpc>
            </a:pPr>
            <a:r>
              <a:rPr lang="en-US" sz="1200" b="1" u="sng" dirty="0">
                <a:solidFill>
                  <a:srgbClr val="000000"/>
                </a:solidFill>
                <a:latin typeface="Cambria" panose="02040503050406030204" pitchFamily="18" charset="0"/>
                <a:ea typeface="Cambria" panose="02040503050406030204" pitchFamily="18" charset="0"/>
                <a:cs typeface="Cambria" panose="02040503050406030204" pitchFamily="18" charset="0"/>
              </a:rPr>
              <a:t>Items of Business</a:t>
            </a:r>
            <a:endParaRPr lang="en-US" sz="12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6000"/>
              </a:lnSpc>
            </a:pPr>
            <a:r>
              <a:rPr lang="en-US" sz="1200" dirty="0">
                <a:solidFill>
                  <a:srgbClr val="000000"/>
                </a:solidFill>
                <a:latin typeface="Cambria" panose="02040503050406030204" pitchFamily="18" charset="0"/>
                <a:ea typeface="Cambria" panose="02040503050406030204" pitchFamily="18" charset="0"/>
                <a:cs typeface="Cambria" panose="02040503050406030204" pitchFamily="18" charset="0"/>
              </a:rPr>
              <a:t>The agenda will list all items of active business before the Senate, but the primary purpose of the meeting will be to process curricular items.  </a:t>
            </a:r>
            <a:endParaRPr lang="en-US" sz="12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6000"/>
              </a:lnSpc>
            </a:pPr>
            <a:r>
              <a:rPr lang="en-US" sz="1200" dirty="0">
                <a:solidFill>
                  <a:srgbClr val="000000"/>
                </a:solidFill>
                <a:latin typeface="Cambria" panose="02040503050406030204" pitchFamily="18" charset="0"/>
                <a:ea typeface="Cambria" panose="02040503050406030204" pitchFamily="18" charset="0"/>
                <a:cs typeface="Cambria" panose="02040503050406030204" pitchFamily="18" charset="0"/>
              </a:rPr>
              <a:t> </a:t>
            </a:r>
            <a:endParaRPr lang="en-US" sz="12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6000"/>
              </a:lnSpc>
            </a:pPr>
            <a:r>
              <a:rPr lang="en-US" sz="1200" dirty="0">
                <a:solidFill>
                  <a:srgbClr val="000000"/>
                </a:solidFill>
                <a:latin typeface="Cambria" panose="02040503050406030204" pitchFamily="18" charset="0"/>
                <a:ea typeface="Cambria" panose="02040503050406030204" pitchFamily="18" charset="0"/>
                <a:cs typeface="Cambria" panose="02040503050406030204" pitchFamily="18" charset="0"/>
              </a:rPr>
              <a:t>Other items will not be discussed or voted on, unless there is a motion and 2/3rds approval to suspend the rules. </a:t>
            </a:r>
            <a:endParaRPr lang="en-US" sz="12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6000"/>
              </a:lnSpc>
              <a:spcAft>
                <a:spcPts val="800"/>
              </a:spcAft>
            </a:pPr>
            <a:r>
              <a:rPr lang="en-US" sz="1200" dirty="0">
                <a:solidFill>
                  <a:srgbClr val="000000"/>
                </a:solidFill>
                <a:latin typeface="Cambria" panose="02040503050406030204" pitchFamily="18" charset="0"/>
                <a:ea typeface="Cambria" panose="02040503050406030204" pitchFamily="18" charset="0"/>
                <a:cs typeface="Cambria" panose="02040503050406030204" pitchFamily="18" charset="0"/>
              </a:rPr>
              <a:t> </a:t>
            </a:r>
            <a:endParaRPr lang="en-US" sz="12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6000"/>
              </a:lnSpc>
              <a:spcAft>
                <a:spcPts val="800"/>
              </a:spcAft>
            </a:pPr>
            <a:r>
              <a:rPr lang="en-US" sz="1200" dirty="0">
                <a:solidFill>
                  <a:srgbClr val="000000"/>
                </a:solidFill>
                <a:latin typeface="Cambria" panose="02040503050406030204" pitchFamily="18" charset="0"/>
                <a:ea typeface="Cambria" panose="02040503050406030204" pitchFamily="18" charset="0"/>
                <a:cs typeface="Cambria" panose="02040503050406030204" pitchFamily="18" charset="0"/>
              </a:rPr>
              <a:t>Other non-business items (such as reports from the President, Provost, EC, or general announcements) will be saved for the next regularly scheduled Senate meeting with the exception of time-sensitive items.</a:t>
            </a:r>
            <a:endParaRPr lang="en-US" sz="12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6000"/>
              </a:lnSpc>
              <a:spcAft>
                <a:spcPts val="800"/>
              </a:spcAft>
            </a:pPr>
            <a:r>
              <a:rPr lang="en-US" sz="1200" b="1" u="sng" dirty="0">
                <a:latin typeface="Cambria" panose="02040503050406030204" pitchFamily="18" charset="0"/>
                <a:ea typeface="Cambria" panose="02040503050406030204" pitchFamily="18" charset="0"/>
                <a:cs typeface="Cambria" panose="02040503050406030204" pitchFamily="18" charset="0"/>
              </a:rPr>
              <a:t>Voting Procedures</a:t>
            </a:r>
            <a:endParaRPr lang="en-US" sz="1200" dirty="0">
              <a:latin typeface="Calibri" panose="020F0502020204030204" pitchFamily="34" charset="0"/>
              <a:ea typeface="Times New Roman" panose="02020603050405020304" pitchFamily="18" charset="0"/>
              <a:cs typeface="Times New Roman" panose="02020603050405020304" pitchFamily="18" charset="0"/>
            </a:endParaRPr>
          </a:p>
          <a:p>
            <a:pPr marR="0" lvl="0">
              <a:lnSpc>
                <a:spcPct val="116000"/>
              </a:lnSpc>
              <a:spcBef>
                <a:spcPts val="0"/>
              </a:spcBef>
              <a:spcAft>
                <a:spcPts val="0"/>
              </a:spcAft>
            </a:pPr>
            <a:r>
              <a:rPr lang="en-US" sz="1200" dirty="0">
                <a:solidFill>
                  <a:srgbClr val="000000"/>
                </a:solidFill>
                <a:latin typeface="Cambria" panose="02040503050406030204" pitchFamily="18" charset="0"/>
                <a:ea typeface="Cambria" panose="02040503050406030204" pitchFamily="18" charset="0"/>
                <a:cs typeface="Cambria" panose="02040503050406030204" pitchFamily="18" charset="0"/>
              </a:rPr>
              <a:t>Curricular items for Senate approval automatically show for Senators in curriculog once approved by the Undergraduate or Graduate curriculum committees. Senators are encouraged to review these items and submit questions and concerns via the comment feature for each proposal.</a:t>
            </a:r>
            <a:endParaRPr lang="en-US" sz="1200" dirty="0">
              <a:latin typeface="Calibri" panose="020F0502020204030204" pitchFamily="34" charset="0"/>
              <a:ea typeface="Times New Roman" panose="02020603050405020304" pitchFamily="18" charset="0"/>
              <a:cs typeface="Times New Roman" panose="02020603050405020304" pitchFamily="18" charset="0"/>
            </a:endParaRPr>
          </a:p>
          <a:p>
            <a:pPr marL="228600" marR="0">
              <a:lnSpc>
                <a:spcPct val="116000"/>
              </a:lnSpc>
              <a:spcBef>
                <a:spcPts val="0"/>
              </a:spcBef>
              <a:spcAft>
                <a:spcPts val="0"/>
              </a:spcAft>
            </a:pPr>
            <a:r>
              <a:rPr lang="en-US" sz="1200" dirty="0">
                <a:solidFill>
                  <a:srgbClr val="000000"/>
                </a:solidFill>
                <a:latin typeface="Cambria" panose="02040503050406030204" pitchFamily="18" charset="0"/>
                <a:ea typeface="Cambria" panose="02040503050406030204" pitchFamily="18" charset="0"/>
                <a:cs typeface="Cambria" panose="02040503050406030204" pitchFamily="18" charset="0"/>
              </a:rPr>
              <a:t> </a:t>
            </a:r>
            <a:endParaRPr lang="en-US" sz="1200" dirty="0">
              <a:latin typeface="Calibri" panose="020F0502020204030204" pitchFamily="34" charset="0"/>
              <a:ea typeface="Times New Roman" panose="02020603050405020304" pitchFamily="18" charset="0"/>
              <a:cs typeface="Times New Roman" panose="02020603050405020304" pitchFamily="18" charset="0"/>
            </a:endParaRPr>
          </a:p>
          <a:p>
            <a:pPr marR="0" lvl="0">
              <a:lnSpc>
                <a:spcPct val="116000"/>
              </a:lnSpc>
              <a:spcBef>
                <a:spcPts val="0"/>
              </a:spcBef>
              <a:spcAft>
                <a:spcPts val="0"/>
              </a:spcAft>
            </a:pPr>
            <a:r>
              <a:rPr lang="en-US" sz="1200" dirty="0">
                <a:solidFill>
                  <a:srgbClr val="000000"/>
                </a:solidFill>
                <a:latin typeface="Cambria" panose="02040503050406030204" pitchFamily="18" charset="0"/>
                <a:ea typeface="Cambria" panose="02040503050406030204" pitchFamily="18" charset="0"/>
                <a:cs typeface="Cambria" panose="02040503050406030204" pitchFamily="18" charset="0"/>
              </a:rPr>
              <a:t>Once the agenda has been issued, Senators can and are encouraged to submit their votes for each proposal using </a:t>
            </a:r>
            <a:r>
              <a:rPr lang="en-US" sz="1200" dirty="0" err="1">
                <a:solidFill>
                  <a:srgbClr val="000000"/>
                </a:solidFill>
                <a:latin typeface="Cambria" panose="02040503050406030204" pitchFamily="18" charset="0"/>
                <a:ea typeface="Cambria" panose="02040503050406030204" pitchFamily="18" charset="0"/>
                <a:cs typeface="Cambria" panose="02040503050406030204" pitchFamily="18" charset="0"/>
              </a:rPr>
              <a:t>curriculog's</a:t>
            </a:r>
            <a:r>
              <a:rPr lang="en-US" sz="1200" dirty="0">
                <a:solidFill>
                  <a:srgbClr val="000000"/>
                </a:solidFill>
                <a:latin typeface="Cambria" panose="02040503050406030204" pitchFamily="18" charset="0"/>
                <a:ea typeface="Cambria" panose="02040503050406030204" pitchFamily="18" charset="0"/>
                <a:cs typeface="Cambria" panose="02040503050406030204" pitchFamily="18" charset="0"/>
              </a:rPr>
              <a:t> voting feature.</a:t>
            </a:r>
            <a:endParaRPr lang="en-US" sz="1200" dirty="0">
              <a:latin typeface="Calibri" panose="020F0502020204030204" pitchFamily="34" charset="0"/>
              <a:ea typeface="Times New Roman" panose="02020603050405020304" pitchFamily="18" charset="0"/>
              <a:cs typeface="Times New Roman" panose="02020603050405020304" pitchFamily="18" charset="0"/>
            </a:endParaRPr>
          </a:p>
          <a:p>
            <a:pPr marL="228600" marR="0">
              <a:lnSpc>
                <a:spcPct val="116000"/>
              </a:lnSpc>
              <a:spcBef>
                <a:spcPts val="0"/>
              </a:spcBef>
              <a:spcAft>
                <a:spcPts val="0"/>
              </a:spcAft>
            </a:pPr>
            <a:r>
              <a:rPr lang="en-US" sz="1200" dirty="0">
                <a:solidFill>
                  <a:srgbClr val="000000"/>
                </a:solidFill>
                <a:latin typeface="Cambria" panose="02040503050406030204" pitchFamily="18" charset="0"/>
                <a:ea typeface="Cambria" panose="02040503050406030204" pitchFamily="18" charset="0"/>
                <a:cs typeface="Cambria" panose="02040503050406030204" pitchFamily="18" charset="0"/>
              </a:rPr>
              <a:t> </a:t>
            </a:r>
            <a:endParaRPr lang="en-US" sz="1200" dirty="0">
              <a:latin typeface="Calibri" panose="020F0502020204030204" pitchFamily="34" charset="0"/>
              <a:ea typeface="Times New Roman" panose="02020603050405020304" pitchFamily="18" charset="0"/>
              <a:cs typeface="Times New Roman" panose="02020603050405020304" pitchFamily="18" charset="0"/>
            </a:endParaRPr>
          </a:p>
          <a:p>
            <a:pPr marR="0" lvl="0">
              <a:lnSpc>
                <a:spcPct val="116000"/>
              </a:lnSpc>
              <a:spcBef>
                <a:spcPts val="0"/>
              </a:spcBef>
              <a:spcAft>
                <a:spcPts val="0"/>
              </a:spcAft>
            </a:pPr>
            <a:r>
              <a:rPr lang="en-US" sz="1200" dirty="0">
                <a:solidFill>
                  <a:srgbClr val="000000"/>
                </a:solidFill>
                <a:latin typeface="Cambria" panose="02040503050406030204" pitchFamily="18" charset="0"/>
                <a:ea typeface="Cambria" panose="02040503050406030204" pitchFamily="18" charset="0"/>
                <a:cs typeface="Cambria" panose="02040503050406030204" pitchFamily="18" charset="0"/>
              </a:rPr>
              <a:t>During the meeting, for each proposal, the chair will first review and announce the number of votes submitted via curriculog and then ask the remaining members to vote via curriculog or the chat feature.</a:t>
            </a:r>
            <a:endParaRPr lang="en-US" sz="12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6000"/>
              </a:lnSpc>
            </a:pPr>
            <a:r>
              <a:rPr lang="en-US" sz="1200" b="1" u="sng" dirty="0">
                <a:solidFill>
                  <a:srgbClr val="000000"/>
                </a:solidFill>
                <a:latin typeface="Cambria" panose="02040503050406030204" pitchFamily="18" charset="0"/>
                <a:ea typeface="Cambria" panose="02040503050406030204" pitchFamily="18" charset="0"/>
                <a:cs typeface="Cambria" panose="02040503050406030204" pitchFamily="18" charset="0"/>
              </a:rPr>
              <a:t>Other</a:t>
            </a:r>
            <a:endParaRPr lang="en-US" sz="1200"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16000"/>
              </a:lnSpc>
              <a:spcBef>
                <a:spcPts val="0"/>
              </a:spcBef>
              <a:spcAft>
                <a:spcPts val="0"/>
              </a:spcAft>
              <a:buFont typeface="+mj-lt"/>
              <a:buAutoNum type="arabicPeriod"/>
            </a:pPr>
            <a:r>
              <a:rPr lang="en-US" sz="1200" dirty="0">
                <a:solidFill>
                  <a:srgbClr val="000000"/>
                </a:solidFill>
                <a:latin typeface="Cambria" panose="02040503050406030204" pitchFamily="18" charset="0"/>
                <a:ea typeface="Cambria" panose="02040503050406030204" pitchFamily="18" charset="0"/>
                <a:cs typeface="Cambria" panose="02040503050406030204" pitchFamily="18" charset="0"/>
              </a:rPr>
              <a:t>Senators should use the text chat for all questions and motions and then wait to be recognized by the chair. </a:t>
            </a:r>
            <a:endParaRPr lang="en-US" sz="1200" dirty="0">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6000"/>
              </a:lnSpc>
              <a:spcBef>
                <a:spcPts val="0"/>
              </a:spcBef>
              <a:spcAft>
                <a:spcPts val="0"/>
              </a:spcAft>
              <a:buFont typeface="+mj-lt"/>
              <a:buAutoNum type="alphaLcPeriod"/>
            </a:pPr>
            <a:r>
              <a:rPr lang="en-US" sz="1200" dirty="0">
                <a:solidFill>
                  <a:srgbClr val="000000"/>
                </a:solidFill>
                <a:latin typeface="Cambria" panose="02040503050406030204" pitchFamily="18" charset="0"/>
                <a:ea typeface="Cambria" panose="02040503050406030204" pitchFamily="18" charset="0"/>
                <a:cs typeface="Cambria" panose="02040503050406030204" pitchFamily="18" charset="0"/>
              </a:rPr>
              <a:t>To ask a question, Senators should type “QUESTION” in the chat and wait to be recognized.</a:t>
            </a:r>
            <a:endParaRPr lang="en-US" sz="1200" dirty="0">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6000"/>
              </a:lnSpc>
              <a:spcBef>
                <a:spcPts val="0"/>
              </a:spcBef>
              <a:spcAft>
                <a:spcPts val="0"/>
              </a:spcAft>
              <a:buFont typeface="+mj-lt"/>
              <a:buAutoNum type="alphaLcPeriod"/>
            </a:pPr>
            <a:r>
              <a:rPr lang="en-US" sz="1200" dirty="0">
                <a:solidFill>
                  <a:srgbClr val="000000"/>
                </a:solidFill>
                <a:latin typeface="Cambria" panose="02040503050406030204" pitchFamily="18" charset="0"/>
                <a:ea typeface="Cambria" panose="02040503050406030204" pitchFamily="18" charset="0"/>
                <a:cs typeface="Cambria" panose="02040503050406030204" pitchFamily="18" charset="0"/>
              </a:rPr>
              <a:t>To make a motion, Senators should type “MOTION” and wait to be recognized.</a:t>
            </a:r>
            <a:endParaRPr lang="en-US" sz="1200" dirty="0">
              <a:latin typeface="Calibri" panose="020F0502020204030204" pitchFamily="34" charset="0"/>
              <a:ea typeface="Times New Roman" panose="02020603050405020304" pitchFamily="18" charset="0"/>
              <a:cs typeface="Times New Roman" panose="02020603050405020304" pitchFamily="18" charset="0"/>
            </a:endParaRPr>
          </a:p>
          <a:p>
            <a:pPr marL="742950" marR="0" lvl="1" indent="-285750">
              <a:lnSpc>
                <a:spcPct val="116000"/>
              </a:lnSpc>
              <a:spcBef>
                <a:spcPts val="0"/>
              </a:spcBef>
              <a:spcAft>
                <a:spcPts val="0"/>
              </a:spcAft>
              <a:buFont typeface="+mj-lt"/>
              <a:buAutoNum type="alphaLcPeriod"/>
            </a:pPr>
            <a:r>
              <a:rPr lang="en-US" sz="1200" dirty="0">
                <a:solidFill>
                  <a:srgbClr val="000000"/>
                </a:solidFill>
                <a:latin typeface="Cambria" panose="02040503050406030204" pitchFamily="18" charset="0"/>
                <a:ea typeface="Cambria" panose="02040503050406030204" pitchFamily="18" charset="0"/>
                <a:cs typeface="Cambria" panose="02040503050406030204" pitchFamily="18" charset="0"/>
              </a:rPr>
              <a:t>Senators may make a voice motion for points of order if prior motions go unrecognized.</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7831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FDBC6-2AD1-4250-AFAC-0FE8686C35F9}"/>
              </a:ext>
            </a:extLst>
          </p:cNvPr>
          <p:cNvSpPr>
            <a:spLocks noGrp="1"/>
          </p:cNvSpPr>
          <p:nvPr>
            <p:ph type="ctrTitle"/>
          </p:nvPr>
        </p:nvSpPr>
        <p:spPr/>
        <p:txBody>
          <a:bodyPr/>
          <a:lstStyle/>
          <a:p>
            <a:r>
              <a:rPr lang="en-US" dirty="0"/>
              <a:t>Approval of Minutes</a:t>
            </a:r>
          </a:p>
        </p:txBody>
      </p:sp>
      <p:sp>
        <p:nvSpPr>
          <p:cNvPr id="3" name="Subtitle 2">
            <a:extLst>
              <a:ext uri="{FF2B5EF4-FFF2-40B4-BE49-F238E27FC236}">
                <a16:creationId xmlns:a16="http://schemas.microsoft.com/office/drawing/2014/main" id="{CD3E6627-F608-430B-9CC4-AD39CD86EEED}"/>
              </a:ext>
            </a:extLst>
          </p:cNvPr>
          <p:cNvSpPr>
            <a:spLocks noGrp="1"/>
          </p:cNvSpPr>
          <p:nvPr>
            <p:ph type="subTitle" idx="1"/>
          </p:nvPr>
        </p:nvSpPr>
        <p:spPr/>
        <p:txBody>
          <a:bodyPr/>
          <a:lstStyle/>
          <a:p>
            <a:r>
              <a:rPr lang="en-US" dirty="0"/>
              <a:t>February 2025</a:t>
            </a:r>
          </a:p>
        </p:txBody>
      </p:sp>
      <p:sp>
        <p:nvSpPr>
          <p:cNvPr id="7" name="Rectangle 6">
            <a:extLst>
              <a:ext uri="{FF2B5EF4-FFF2-40B4-BE49-F238E27FC236}">
                <a16:creationId xmlns:a16="http://schemas.microsoft.com/office/drawing/2014/main" id="{904389D6-D52E-417F-87B3-66158C46139B}"/>
              </a:ext>
            </a:extLst>
          </p:cNvPr>
          <p:cNvSpPr/>
          <p:nvPr/>
        </p:nvSpPr>
        <p:spPr>
          <a:xfrm>
            <a:off x="620786" y="2557718"/>
            <a:ext cx="8221054" cy="492443"/>
          </a:xfrm>
          <a:prstGeom prst="rect">
            <a:avLst/>
          </a:prstGeom>
        </p:spPr>
        <p:txBody>
          <a:bodyPr wrap="square">
            <a:spAutoFit/>
          </a:bodyPr>
          <a:lstStyle/>
          <a:p>
            <a:r>
              <a:rPr lang="en-US" sz="1250" dirty="0">
                <a:hlinkClick r:id="rId2"/>
              </a:rPr>
              <a:t>https://www.wright.edu/sites/www.wright.edu/files/uploads/2025/Mar/meeting/Senate_Minutes_2025-02-24.pdf</a:t>
            </a:r>
            <a:endParaRPr lang="en-US" sz="1250" dirty="0"/>
          </a:p>
          <a:p>
            <a:endParaRPr lang="en-US" dirty="0"/>
          </a:p>
        </p:txBody>
      </p:sp>
    </p:spTree>
    <p:extLst>
      <p:ext uri="{BB962C8B-B14F-4D97-AF65-F5344CB8AC3E}">
        <p14:creationId xmlns:p14="http://schemas.microsoft.com/office/powerpoint/2010/main" val="24095850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218E0-563D-476F-94D2-81B30587B790}"/>
              </a:ext>
            </a:extLst>
          </p:cNvPr>
          <p:cNvSpPr>
            <a:spLocks noGrp="1"/>
          </p:cNvSpPr>
          <p:nvPr>
            <p:ph type="ctrTitle"/>
          </p:nvPr>
        </p:nvSpPr>
        <p:spPr/>
        <p:txBody>
          <a:bodyPr/>
          <a:lstStyle/>
          <a:p>
            <a:r>
              <a:rPr lang="en-US" dirty="0"/>
              <a:t>Report of the University Provost</a:t>
            </a:r>
          </a:p>
        </p:txBody>
      </p:sp>
    </p:spTree>
    <p:extLst>
      <p:ext uri="{BB962C8B-B14F-4D97-AF65-F5344CB8AC3E}">
        <p14:creationId xmlns:p14="http://schemas.microsoft.com/office/powerpoint/2010/main" val="708690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F4336-EFE6-4984-BCD3-F8756AD4FE65}"/>
              </a:ext>
            </a:extLst>
          </p:cNvPr>
          <p:cNvSpPr>
            <a:spLocks noGrp="1"/>
          </p:cNvSpPr>
          <p:nvPr>
            <p:ph type="ctrTitle"/>
          </p:nvPr>
        </p:nvSpPr>
        <p:spPr/>
        <p:txBody>
          <a:bodyPr/>
          <a:lstStyle/>
          <a:p>
            <a:r>
              <a:rPr lang="en-US" dirty="0"/>
              <a:t>Report of the Senate Executive Committee</a:t>
            </a:r>
          </a:p>
        </p:txBody>
      </p:sp>
      <p:sp>
        <p:nvSpPr>
          <p:cNvPr id="5" name="TextBox 4">
            <a:extLst>
              <a:ext uri="{FF2B5EF4-FFF2-40B4-BE49-F238E27FC236}">
                <a16:creationId xmlns:a16="http://schemas.microsoft.com/office/drawing/2014/main" id="{7350D048-864A-4DD0-89F4-C9205F0A1093}"/>
              </a:ext>
            </a:extLst>
          </p:cNvPr>
          <p:cNvSpPr txBox="1"/>
          <p:nvPr/>
        </p:nvSpPr>
        <p:spPr>
          <a:xfrm>
            <a:off x="752030" y="632389"/>
            <a:ext cx="6887910" cy="3193182"/>
          </a:xfrm>
          <a:prstGeom prst="rect">
            <a:avLst/>
          </a:prstGeom>
          <a:noFill/>
        </p:spPr>
        <p:txBody>
          <a:bodyPr wrap="square" rtlCol="0">
            <a:spAutoFit/>
          </a:bodyPr>
          <a:lstStyle/>
          <a:p>
            <a:r>
              <a:rPr lang="en-US" sz="1100" dirty="0">
                <a:hlinkClick r:id="rId2"/>
              </a:rPr>
              <a:t>https://www.wright.edu/sites/www.wright.edu/files/uploads/2025/Mar/meeting/Senate_Agenda_2025-03-17.pdf</a:t>
            </a:r>
            <a:endParaRPr lang="en-US" sz="1100" dirty="0"/>
          </a:p>
          <a:p>
            <a:pPr marL="400050" indent="-400050">
              <a:buFont typeface="+mj-lt"/>
              <a:buAutoNum type="romanUcPeriod"/>
            </a:pPr>
            <a:endParaRPr lang="en-US" dirty="0"/>
          </a:p>
          <a:p>
            <a:pPr marL="400050" indent="-400050">
              <a:buFont typeface="Arial" panose="020B0604020202020204" pitchFamily="34" charset="0"/>
              <a:buChar char="•"/>
            </a:pPr>
            <a:r>
              <a:rPr lang="en-US" dirty="0"/>
              <a:t>Senate Elections</a:t>
            </a:r>
          </a:p>
          <a:p>
            <a:pPr marL="742942" lvl="1" indent="-400050">
              <a:buFont typeface="Arial" panose="020B0604020202020204" pitchFamily="34" charset="0"/>
              <a:buChar char="•"/>
            </a:pPr>
            <a:r>
              <a:rPr lang="en-US" dirty="0">
                <a:hlinkClick r:id="rId3"/>
              </a:rPr>
              <a:t>https://www.wright.edu/faculty-senate/about/faculty-membership-senate-elections</a:t>
            </a:r>
            <a:r>
              <a:rPr lang="en-US" dirty="0"/>
              <a:t>  </a:t>
            </a:r>
          </a:p>
          <a:p>
            <a:pPr marL="742942" lvl="1" indent="-400050">
              <a:buFont typeface="Arial" panose="020B0604020202020204" pitchFamily="34" charset="0"/>
              <a:buChar char="•"/>
            </a:pPr>
            <a:r>
              <a:rPr lang="en-US" dirty="0"/>
              <a:t>Contact </a:t>
            </a:r>
            <a:r>
              <a:rPr lang="en-US" dirty="0">
                <a:hlinkClick r:id="rId4"/>
              </a:rPr>
              <a:t>facultyoffice@wright.edu</a:t>
            </a:r>
            <a:r>
              <a:rPr lang="en-US" dirty="0"/>
              <a:t> to request assistance with missing ballots</a:t>
            </a:r>
          </a:p>
          <a:p>
            <a:pPr marL="742942" lvl="1" indent="-400050">
              <a:buFont typeface="Arial" panose="020B0604020202020204" pitchFamily="34" charset="0"/>
              <a:buChar char="•"/>
            </a:pPr>
            <a:r>
              <a:rPr lang="en-US" dirty="0"/>
              <a:t>Deadline to vote: 5:00 PM, Friday, March 21, 2025</a:t>
            </a:r>
          </a:p>
          <a:p>
            <a:pPr marL="400050" indent="-400050">
              <a:buFont typeface="Arial" panose="020B0604020202020204" pitchFamily="34" charset="0"/>
              <a:buChar char="•"/>
            </a:pPr>
            <a:endParaRPr lang="en-US" dirty="0"/>
          </a:p>
          <a:p>
            <a:pPr marL="400050" indent="-400050">
              <a:buFont typeface="Arial" panose="020B0604020202020204" pitchFamily="34" charset="0"/>
              <a:buChar char="•"/>
            </a:pPr>
            <a:r>
              <a:rPr lang="en-US" dirty="0"/>
              <a:t>AY2025-26 Senate Committee Volunteer Form</a:t>
            </a:r>
          </a:p>
          <a:p>
            <a:pPr marL="742942" lvl="1" indent="-400050">
              <a:buFont typeface="Arial" panose="020B0604020202020204" pitchFamily="34" charset="0"/>
              <a:buChar char="•"/>
            </a:pPr>
            <a:r>
              <a:rPr lang="en-US" dirty="0">
                <a:hlinkClick r:id="rId5"/>
              </a:rPr>
              <a:t>https://wright.ca1.qualtrics.com/jfe/form/SV_1WZZpae5T46f6js</a:t>
            </a:r>
            <a:r>
              <a:rPr lang="en-US" dirty="0"/>
              <a:t> </a:t>
            </a:r>
          </a:p>
          <a:p>
            <a:pPr lvl="1"/>
            <a:endParaRPr lang="en-US" dirty="0"/>
          </a:p>
          <a:p>
            <a:pPr marL="400050" indent="-400050">
              <a:buFont typeface="Arial" panose="020B0604020202020204" pitchFamily="34" charset="0"/>
              <a:buChar char="•"/>
            </a:pPr>
            <a:r>
              <a:rPr lang="en-US" dirty="0"/>
              <a:t>AY2024-25 Curriculum Schedules and Deadlines</a:t>
            </a:r>
          </a:p>
          <a:p>
            <a:pPr marL="971533" lvl="2" indent="-285750">
              <a:buFont typeface="Arial" panose="020B0604020202020204" pitchFamily="34" charset="0"/>
              <a:buChar char="•"/>
            </a:pPr>
            <a:r>
              <a:rPr lang="en-US" sz="1400" u="sng" dirty="0">
                <a:hlinkClick r:id="rId6"/>
              </a:rPr>
              <a:t>Core Transition Tips, Resources, and Deadlines</a:t>
            </a:r>
            <a:endParaRPr lang="en-US" sz="1400" dirty="0"/>
          </a:p>
          <a:p>
            <a:pPr marL="971533" lvl="2" indent="-285750">
              <a:buFont typeface="Arial" panose="020B0604020202020204" pitchFamily="34" charset="0"/>
              <a:buChar char="•"/>
            </a:pPr>
            <a:r>
              <a:rPr lang="en-US" sz="1400" u="sng" dirty="0">
                <a:hlinkClick r:id="rId7"/>
              </a:rPr>
              <a:t>Undergraduate</a:t>
            </a:r>
            <a:r>
              <a:rPr lang="en-US" sz="1400" u="sng" dirty="0"/>
              <a:t> </a:t>
            </a:r>
            <a:r>
              <a:rPr lang="en-US" sz="1400" u="sng" dirty="0">
                <a:hlinkClick r:id="rId7"/>
              </a:rPr>
              <a:t>Curriculum Committee</a:t>
            </a:r>
            <a:r>
              <a:rPr lang="en-US" sz="1400" dirty="0"/>
              <a:t>  </a:t>
            </a:r>
          </a:p>
          <a:p>
            <a:pPr marL="971533" lvl="2" indent="-285750">
              <a:buFont typeface="Arial" panose="020B0604020202020204" pitchFamily="34" charset="0"/>
              <a:buChar char="•"/>
            </a:pPr>
            <a:r>
              <a:rPr lang="en-US" sz="1400" u="sng" dirty="0">
                <a:hlinkClick r:id="rId8"/>
              </a:rPr>
              <a:t>Graduate</a:t>
            </a:r>
            <a:r>
              <a:rPr lang="en-US" sz="1400" u="sng" dirty="0"/>
              <a:t> </a:t>
            </a:r>
            <a:r>
              <a:rPr lang="en-US" sz="1400" u="sng" dirty="0">
                <a:hlinkClick r:id="rId8"/>
              </a:rPr>
              <a:t>Curriculum Committee</a:t>
            </a:r>
            <a:endParaRPr lang="en-US" sz="1400" dirty="0"/>
          </a:p>
          <a:p>
            <a:pPr marL="400050" indent="-400050">
              <a:buFont typeface="+mj-lt"/>
              <a:buAutoNum type="romanUcPeriod"/>
            </a:pPr>
            <a:endParaRPr lang="en-US" dirty="0"/>
          </a:p>
        </p:txBody>
      </p:sp>
    </p:spTree>
    <p:extLst>
      <p:ext uri="{BB962C8B-B14F-4D97-AF65-F5344CB8AC3E}">
        <p14:creationId xmlns:p14="http://schemas.microsoft.com/office/powerpoint/2010/main" val="3845801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3E049-C15E-469D-B10A-0DFDA6A63AAF}"/>
              </a:ext>
            </a:extLst>
          </p:cNvPr>
          <p:cNvSpPr>
            <a:spLocks noGrp="1"/>
          </p:cNvSpPr>
          <p:nvPr>
            <p:ph type="ctrTitle"/>
          </p:nvPr>
        </p:nvSpPr>
        <p:spPr/>
        <p:txBody>
          <a:bodyPr/>
          <a:lstStyle/>
          <a:p>
            <a:r>
              <a:rPr lang="en-US" dirty="0"/>
              <a:t>Curriculum for Final Review</a:t>
            </a:r>
          </a:p>
        </p:txBody>
      </p:sp>
      <p:sp>
        <p:nvSpPr>
          <p:cNvPr id="5" name="TextBox 4">
            <a:extLst>
              <a:ext uri="{FF2B5EF4-FFF2-40B4-BE49-F238E27FC236}">
                <a16:creationId xmlns:a16="http://schemas.microsoft.com/office/drawing/2014/main" id="{9ACC4977-5B78-4096-845B-31F3BE4977F8}"/>
              </a:ext>
            </a:extLst>
          </p:cNvPr>
          <p:cNvSpPr txBox="1"/>
          <p:nvPr/>
        </p:nvSpPr>
        <p:spPr>
          <a:xfrm>
            <a:off x="521293" y="341832"/>
            <a:ext cx="7298109" cy="1577355"/>
          </a:xfrm>
          <a:prstGeom prst="rect">
            <a:avLst/>
          </a:prstGeom>
          <a:noFill/>
        </p:spPr>
        <p:txBody>
          <a:bodyPr wrap="square" rtlCol="0">
            <a:spAutoFit/>
          </a:bodyPr>
          <a:lstStyle/>
          <a:p>
            <a:r>
              <a:rPr lang="en-US" u="sng" dirty="0">
                <a:hlinkClick r:id="rId2">
                  <a:extLst>
                    <a:ext uri="{A12FA001-AC4F-418D-AE19-62706E023703}">
                      <ahyp:hlinkClr xmlns:ahyp="http://schemas.microsoft.com/office/drawing/2018/hyperlinkcolor" val="tx"/>
                    </a:ext>
                  </a:extLst>
                </a:hlinkClick>
              </a:rPr>
              <a:t>Agenda</a:t>
            </a:r>
          </a:p>
          <a:p>
            <a:r>
              <a:rPr lang="en-US" u="sng" dirty="0">
                <a:solidFill>
                  <a:schemeClr val="tx2">
                    <a:lumMod val="60000"/>
                    <a:lumOff val="40000"/>
                  </a:schemeClr>
                </a:solidFill>
                <a:hlinkClick r:id="rId2">
                  <a:extLst>
                    <a:ext uri="{A12FA001-AC4F-418D-AE19-62706E023703}">
                      <ahyp:hlinkClr xmlns:ahyp="http://schemas.microsoft.com/office/drawing/2018/hyperlinkcolor" val="tx"/>
                    </a:ext>
                  </a:extLst>
                </a:hlinkClick>
              </a:rPr>
              <a:t>https://wright.curriculog.com/agenda:740/form</a:t>
            </a:r>
            <a:r>
              <a:rPr lang="en-US" u="sng" dirty="0">
                <a:solidFill>
                  <a:schemeClr val="tx2">
                    <a:lumMod val="60000"/>
                    <a:lumOff val="40000"/>
                  </a:schemeClr>
                </a:solidFill>
              </a:rPr>
              <a:t> </a:t>
            </a:r>
            <a:r>
              <a:rPr lang="en-US" dirty="0">
                <a:solidFill>
                  <a:schemeClr val="tx2">
                    <a:lumMod val="60000"/>
                    <a:lumOff val="40000"/>
                  </a:schemeClr>
                </a:solidFill>
              </a:rPr>
              <a:t> </a:t>
            </a:r>
          </a:p>
          <a:p>
            <a:pPr marL="742942" lvl="1" indent="-400050">
              <a:buFont typeface="Arial" panose="020B0604020202020204" pitchFamily="34" charset="0"/>
              <a:buChar char="•"/>
            </a:pPr>
            <a:r>
              <a:rPr lang="en-US" sz="1400" dirty="0"/>
              <a:t>Global Health Certificate – Program Modification</a:t>
            </a:r>
          </a:p>
          <a:p>
            <a:pPr marL="1085833" lvl="2" indent="-400050">
              <a:buFont typeface="Arial" panose="020B0604020202020204" pitchFamily="34" charset="0"/>
              <a:buChar char="•"/>
            </a:pPr>
            <a:r>
              <a:rPr lang="en-US" sz="1400" dirty="0"/>
              <a:t>Summary: Changing courses and program learning outcomes within certificate</a:t>
            </a:r>
          </a:p>
          <a:p>
            <a:pPr marL="285750" indent="-285750">
              <a:buFont typeface="Arial" panose="020B0604020202020204" pitchFamily="34" charset="0"/>
              <a:buChar char="•"/>
            </a:pPr>
            <a:endParaRPr lang="en-US" sz="1400" dirty="0"/>
          </a:p>
          <a:p>
            <a:pPr marL="742942" lvl="1" indent="-400050">
              <a:buFont typeface="Arial" panose="020B0604020202020204" pitchFamily="34" charset="0"/>
              <a:buChar char="•"/>
            </a:pPr>
            <a:r>
              <a:rPr lang="en-US" sz="1400" dirty="0"/>
              <a:t>Global Health Minor – New Minor</a:t>
            </a:r>
          </a:p>
          <a:p>
            <a:endParaRPr lang="en-US" dirty="0"/>
          </a:p>
        </p:txBody>
      </p:sp>
      <p:sp>
        <p:nvSpPr>
          <p:cNvPr id="6" name="TextBox 5">
            <a:extLst>
              <a:ext uri="{FF2B5EF4-FFF2-40B4-BE49-F238E27FC236}">
                <a16:creationId xmlns:a16="http://schemas.microsoft.com/office/drawing/2014/main" id="{D131A7ED-CB82-43FA-AFC5-A386D3429526}"/>
              </a:ext>
            </a:extLst>
          </p:cNvPr>
          <p:cNvSpPr txBox="1"/>
          <p:nvPr/>
        </p:nvSpPr>
        <p:spPr>
          <a:xfrm>
            <a:off x="521293" y="1982624"/>
            <a:ext cx="7759582" cy="4162678"/>
          </a:xfrm>
          <a:prstGeom prst="rect">
            <a:avLst/>
          </a:prstGeom>
          <a:noFill/>
        </p:spPr>
        <p:txBody>
          <a:bodyPr wrap="square" rtlCol="0">
            <a:spAutoFit/>
          </a:bodyPr>
          <a:lstStyle/>
          <a:p>
            <a:r>
              <a:rPr lang="en-US" u="sng" dirty="0"/>
              <a:t>Agenda Addendum Items</a:t>
            </a:r>
          </a:p>
          <a:p>
            <a:r>
              <a:rPr lang="en-US" dirty="0"/>
              <a:t>Requires additional approved motion to move from addendum to Curriculum for Final Review</a:t>
            </a:r>
          </a:p>
          <a:p>
            <a:r>
              <a:rPr lang="en-US" sz="1400" u="sng" dirty="0">
                <a:solidFill>
                  <a:schemeClr val="tx2">
                    <a:lumMod val="60000"/>
                    <a:lumOff val="40000"/>
                  </a:schemeClr>
                </a:solidFill>
                <a:hlinkClick r:id="rId3">
                  <a:extLst>
                    <a:ext uri="{A12FA001-AC4F-418D-AE19-62706E023703}">
                      <ahyp:hlinkClr xmlns:ahyp="http://schemas.microsoft.com/office/drawing/2018/hyperlinkcolor" val="tx"/>
                    </a:ext>
                  </a:extLst>
                </a:hlinkClick>
              </a:rPr>
              <a:t>https://wright.curriculog.com/agenda:744/form</a:t>
            </a:r>
            <a:r>
              <a:rPr lang="en-US" sz="1400" dirty="0">
                <a:solidFill>
                  <a:schemeClr val="tx2">
                    <a:lumMod val="60000"/>
                    <a:lumOff val="40000"/>
                  </a:schemeClr>
                </a:solidFill>
              </a:rPr>
              <a:t> </a:t>
            </a:r>
          </a:p>
          <a:p>
            <a:r>
              <a:rPr lang="en-US" sz="1400" dirty="0"/>
              <a:t> </a:t>
            </a:r>
          </a:p>
          <a:p>
            <a:pPr lvl="1"/>
            <a:r>
              <a:rPr lang="en-US" sz="1400" dirty="0"/>
              <a:t>Aerospace Medicine, MS (AERO-MS)</a:t>
            </a:r>
          </a:p>
          <a:p>
            <a:pPr lvl="2"/>
            <a:r>
              <a:rPr lang="en-US" sz="1400" dirty="0"/>
              <a:t>Deactivation</a:t>
            </a:r>
          </a:p>
          <a:p>
            <a:r>
              <a:rPr lang="en-US" sz="1400" dirty="0"/>
              <a:t> </a:t>
            </a:r>
          </a:p>
          <a:p>
            <a:pPr lvl="1"/>
            <a:r>
              <a:rPr lang="en-US" sz="1400" dirty="0"/>
              <a:t>Applied AI and Data Analytics Graduate Certificate </a:t>
            </a:r>
          </a:p>
          <a:p>
            <a:pPr lvl="2"/>
            <a:r>
              <a:rPr lang="en-US" sz="1400" dirty="0"/>
              <a:t>New Certificate</a:t>
            </a:r>
          </a:p>
          <a:p>
            <a:r>
              <a:rPr lang="en-US" sz="1400" dirty="0"/>
              <a:t> </a:t>
            </a:r>
          </a:p>
          <a:p>
            <a:pPr lvl="1"/>
            <a:r>
              <a:rPr lang="en-US" sz="1400" dirty="0"/>
              <a:t>Educational Leadership, MEd, (EDLEAD2-MED) </a:t>
            </a:r>
          </a:p>
          <a:p>
            <a:pPr lvl="2"/>
            <a:r>
              <a:rPr lang="en-US" sz="1400" dirty="0"/>
              <a:t>Modification Summary: (see agenda or proposal)</a:t>
            </a:r>
          </a:p>
          <a:p>
            <a:r>
              <a:rPr lang="en-US" sz="1400" dirty="0"/>
              <a:t> </a:t>
            </a:r>
          </a:p>
          <a:p>
            <a:pPr lvl="1"/>
            <a:r>
              <a:rPr lang="en-US" sz="1400" dirty="0"/>
              <a:t>Electronics Warfare Graduate Certificate </a:t>
            </a:r>
          </a:p>
          <a:p>
            <a:pPr lvl="2"/>
            <a:r>
              <a:rPr lang="en-US" sz="1400" dirty="0"/>
              <a:t>New Certificate</a:t>
            </a:r>
          </a:p>
          <a:p>
            <a:r>
              <a:rPr lang="en-US" sz="1400" dirty="0"/>
              <a:t> </a:t>
            </a:r>
          </a:p>
          <a:p>
            <a:pPr lvl="1"/>
            <a:r>
              <a:rPr lang="en-US" sz="1400" dirty="0"/>
              <a:t>Robotics and Autonomous Systems (RAS) Graduate Certificate </a:t>
            </a:r>
          </a:p>
          <a:p>
            <a:pPr lvl="2"/>
            <a:r>
              <a:rPr lang="en-US" sz="1400" dirty="0"/>
              <a:t>New Certificate</a:t>
            </a:r>
          </a:p>
          <a:p>
            <a:endParaRPr lang="en-US" dirty="0"/>
          </a:p>
        </p:txBody>
      </p:sp>
    </p:spTree>
    <p:extLst>
      <p:ext uri="{BB962C8B-B14F-4D97-AF65-F5344CB8AC3E}">
        <p14:creationId xmlns:p14="http://schemas.microsoft.com/office/powerpoint/2010/main" val="2502110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4498F-B2B1-4819-A0D5-774EE97C3C4A}"/>
              </a:ext>
            </a:extLst>
          </p:cNvPr>
          <p:cNvSpPr>
            <a:spLocks noGrp="1"/>
          </p:cNvSpPr>
          <p:nvPr>
            <p:ph type="ctrTitle"/>
          </p:nvPr>
        </p:nvSpPr>
        <p:spPr/>
        <p:txBody>
          <a:bodyPr/>
          <a:lstStyle/>
          <a:p>
            <a:r>
              <a:rPr lang="en-US" dirty="0"/>
              <a:t>Adjourn</a:t>
            </a:r>
          </a:p>
        </p:txBody>
      </p:sp>
      <p:sp>
        <p:nvSpPr>
          <p:cNvPr id="5" name="Rectangle 4">
            <a:extLst>
              <a:ext uri="{FF2B5EF4-FFF2-40B4-BE49-F238E27FC236}">
                <a16:creationId xmlns:a16="http://schemas.microsoft.com/office/drawing/2014/main" id="{817B049A-0972-4B2D-BACF-160348AE62A0}"/>
              </a:ext>
            </a:extLst>
          </p:cNvPr>
          <p:cNvSpPr/>
          <p:nvPr/>
        </p:nvSpPr>
        <p:spPr>
          <a:xfrm>
            <a:off x="555477" y="435836"/>
            <a:ext cx="7896313" cy="1562928"/>
          </a:xfrm>
          <a:prstGeom prst="rect">
            <a:avLst/>
          </a:prstGeom>
        </p:spPr>
        <p:txBody>
          <a:bodyPr wrap="square">
            <a:spAutoFit/>
          </a:bodyPr>
          <a:lstStyle/>
          <a:p>
            <a:pPr marL="457200">
              <a:lnSpc>
                <a:spcPct val="115000"/>
              </a:lnSpc>
            </a:pPr>
            <a:r>
              <a:rPr lang="en-US" sz="1400" u="sng" dirty="0">
                <a:latin typeface="Cambria" panose="02040503050406030204" pitchFamily="18" charset="0"/>
                <a:ea typeface="Calibri" panose="020F0502020204030204" pitchFamily="34" charset="0"/>
                <a:cs typeface="Times New Roman" panose="02020603050405020304" pitchFamily="18" charset="0"/>
              </a:rPr>
              <a:t>Faculty Senate meetings</a:t>
            </a:r>
          </a:p>
          <a:p>
            <a:pPr marL="457200">
              <a:lnSpc>
                <a:spcPct val="115000"/>
              </a:lnSpc>
            </a:pPr>
            <a:r>
              <a:rPr lang="en-US" sz="1400" dirty="0">
                <a:latin typeface="Cambria" panose="02040503050406030204" pitchFamily="18" charset="0"/>
                <a:ea typeface="Calibri" panose="020F0502020204030204" pitchFamily="34" charset="0"/>
                <a:cs typeface="Times New Roman" panose="02020603050405020304" pitchFamily="18" charset="0"/>
              </a:rPr>
              <a:t>	(2:30pm, Mondays; Student Union Endeavor Room)</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1400" dirty="0">
                <a:latin typeface="Cambria" panose="02040503050406030204" pitchFamily="18" charset="0"/>
                <a:ea typeface="Times New Roman" panose="02020603050405020304" pitchFamily="18" charset="0"/>
                <a:cs typeface="Times New Roman" panose="02020603050405020304" pitchFamily="18" charset="0"/>
              </a:rPr>
              <a:t>	Monday, March 31, 2025</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1400" dirty="0">
                <a:latin typeface="Cambria" panose="02040503050406030204" pitchFamily="18" charset="0"/>
                <a:ea typeface="Times New Roman" panose="02020603050405020304" pitchFamily="18" charset="0"/>
                <a:cs typeface="Times New Roman" panose="02020603050405020304" pitchFamily="18" charset="0"/>
              </a:rPr>
              <a:t>	Monday, April 14, 2025**</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US" sz="1400" dirty="0">
                <a:latin typeface="Cambria" panose="02040503050406030204" pitchFamily="18" charset="0"/>
                <a:ea typeface="Times New Roman" panose="02020603050405020304" pitchFamily="18" charset="0"/>
                <a:cs typeface="Times New Roman" panose="02020603050405020304" pitchFamily="18" charset="0"/>
              </a:rPr>
              <a:t>	Monday, April 28, 2025</a:t>
            </a:r>
            <a:endParaRPr lang="en-US" sz="14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pPr>
            <a:r>
              <a:rPr lang="en-US" sz="1400" dirty="0">
                <a:latin typeface="Cambria" panose="02040503050406030204" pitchFamily="18" charset="0"/>
                <a:ea typeface="Calibri" panose="020F0502020204030204" pitchFamily="34" charset="0"/>
                <a:cs typeface="Times New Roman" panose="02020603050405020304" pitchFamily="18" charset="0"/>
              </a:rPr>
              <a:t>	**Denotes special virtual meeting for the purpose of processing curricular items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2922030"/>
      </p:ext>
    </p:extLst>
  </p:cSld>
  <p:clrMapOvr>
    <a:masterClrMapping/>
  </p:clrMapOvr>
</p:sld>
</file>

<file path=ppt/theme/theme1.xml><?xml version="1.0" encoding="utf-8"?>
<a:theme xmlns:a="http://schemas.openxmlformats.org/drawingml/2006/main" name="Cover Slide Option 1 (includes title slide, title/author slide, and ending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over Slide Option 2 (includes title slide, title/author slide, and ending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Cover Slide Option 3 (includes title slide, title/author slide, and ending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Cover Slide Option 4 (includes title slide, title/author slide, and ending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Cover Slide Option 5 (includes title slide, title/author slide, and ending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Cover Slide Option 7 (includes title slide and ending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Inside Slide Option 2 (includes different content layout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Inside Slide Option 1 (includes different content layout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Wright-State-University-PowerPoint-WidescreenTemplates</Template>
  <TotalTime>271</TotalTime>
  <Words>764</Words>
  <Application>Microsoft Office PowerPoint</Application>
  <PresentationFormat>Widescreen</PresentationFormat>
  <Paragraphs>156</Paragraphs>
  <Slides>8</Slides>
  <Notes>0</Notes>
  <HiddenSlides>0</HiddenSlides>
  <MMClips>0</MMClips>
  <ScaleCrop>false</ScaleCrop>
  <HeadingPairs>
    <vt:vector size="6" baseType="variant">
      <vt:variant>
        <vt:lpstr>Fonts Used</vt:lpstr>
      </vt:variant>
      <vt:variant>
        <vt:i4>4</vt:i4>
      </vt:variant>
      <vt:variant>
        <vt:lpstr>Theme</vt:lpstr>
      </vt:variant>
      <vt:variant>
        <vt:i4>8</vt:i4>
      </vt:variant>
      <vt:variant>
        <vt:lpstr>Slide Titles</vt:lpstr>
      </vt:variant>
      <vt:variant>
        <vt:i4>8</vt:i4>
      </vt:variant>
    </vt:vector>
  </HeadingPairs>
  <TitlesOfParts>
    <vt:vector size="20" baseType="lpstr">
      <vt:lpstr>Arial</vt:lpstr>
      <vt:lpstr>Calibri</vt:lpstr>
      <vt:lpstr>Cambria</vt:lpstr>
      <vt:lpstr>Times New Roman</vt:lpstr>
      <vt:lpstr>Cover Slide Option 1 (includes title slide, title/author slide, and ending slide)</vt:lpstr>
      <vt:lpstr>Cover Slide Option 2 (includes title slide, title/author slide, and ending slide)</vt:lpstr>
      <vt:lpstr>Cover Slide Option 3 (includes title slide, title/author slide, and ending slide)</vt:lpstr>
      <vt:lpstr>Cover Slide Option 4 (includes title slide, title/author slide, and ending slide)</vt:lpstr>
      <vt:lpstr>Cover Slide Option 5 (includes title slide, title/author slide, and ending slide)</vt:lpstr>
      <vt:lpstr>Cover Slide Option 7 (includes title slide and ending slide)</vt:lpstr>
      <vt:lpstr>Inside Slide Option 2 (includes different content layouts)</vt:lpstr>
      <vt:lpstr>Inside Slide Option 1 (includes different content layouts)</vt:lpstr>
      <vt:lpstr>Wright State Faculty Senate</vt:lpstr>
      <vt:lpstr>Call to Order</vt:lpstr>
      <vt:lpstr>Call to Order</vt:lpstr>
      <vt:lpstr>Approval of Minutes</vt:lpstr>
      <vt:lpstr>Report of the University Provost</vt:lpstr>
      <vt:lpstr>Report of the Senate Executive Committee</vt:lpstr>
      <vt:lpstr>Curriculum for Final Review</vt:lpstr>
      <vt:lpstr>Adjourn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Wright State Faculty Senate</dc:title>
  <dc:creator>Nethers, Bryan Ford</dc:creator>
  <cp:lastModifiedBy>Nethers, Bryan Ford</cp:lastModifiedBy>
  <cp:revision>12</cp:revision>
  <cp:lastPrinted>2025-03-14T18:55:35Z</cp:lastPrinted>
  <dcterms:created xsi:type="dcterms:W3CDTF">2025-03-14T14:47:53Z</dcterms:created>
  <dcterms:modified xsi:type="dcterms:W3CDTF">2025-03-17T17:44:40Z</dcterms:modified>
</cp:coreProperties>
</file>