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7.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69" r:id="rId3"/>
    <p:sldMasterId id="2147483673" r:id="rId4"/>
    <p:sldMasterId id="2147483677" r:id="rId5"/>
    <p:sldMasterId id="2147483681" r:id="rId6"/>
    <p:sldMasterId id="2147483684" r:id="rId7"/>
    <p:sldMasterId id="2147483696" r:id="rId8"/>
  </p:sldMasterIdLst>
  <p:notesMasterIdLst>
    <p:notesMasterId r:id="rId19"/>
  </p:notesMasterIdLst>
  <p:handoutMasterIdLst>
    <p:handoutMasterId r:id="rId20"/>
  </p:handoutMasterIdLst>
  <p:sldIdLst>
    <p:sldId id="262" r:id="rId9"/>
    <p:sldId id="270" r:id="rId10"/>
    <p:sldId id="264" r:id="rId11"/>
    <p:sldId id="263" r:id="rId12"/>
    <p:sldId id="267" r:id="rId13"/>
    <p:sldId id="268" r:id="rId14"/>
    <p:sldId id="269" r:id="rId15"/>
    <p:sldId id="265" r:id="rId16"/>
    <p:sldId id="266" r:id="rId17"/>
    <p:sldId id="271" r:id="rId18"/>
  </p:sldIdLst>
  <p:sldSz cx="12192000" cy="6858000"/>
  <p:notesSz cx="9309100" cy="7023100"/>
  <p:defaultTex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A052"/>
    <a:srgbClr val="046A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2" autoAdjust="0"/>
    <p:restoredTop sz="94660"/>
  </p:normalViewPr>
  <p:slideViewPr>
    <p:cSldViewPr snapToGrid="0">
      <p:cViewPr varScale="1">
        <p:scale>
          <a:sx n="111" d="100"/>
          <a:sy n="111" d="100"/>
        </p:scale>
        <p:origin x="4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an, Nick" userId="1bda4763-8aa9-42ef-bb56-7d31b6534239" providerId="ADAL" clId="{9BE52A76-BDE3-4A7F-8852-8C4F47D35FC7}"/>
    <pc:docChg chg="undo custSel addSld delSld modSld sldOrd">
      <pc:chgData name="Christian, Nick" userId="1bda4763-8aa9-42ef-bb56-7d31b6534239" providerId="ADAL" clId="{9BE52A76-BDE3-4A7F-8852-8C4F47D35FC7}" dt="2025-10-13T13:59:16.722" v="4594" actId="20577"/>
      <pc:docMkLst>
        <pc:docMk/>
      </pc:docMkLst>
      <pc:sldChg chg="del">
        <pc:chgData name="Christian, Nick" userId="1bda4763-8aa9-42ef-bb56-7d31b6534239" providerId="ADAL" clId="{9BE52A76-BDE3-4A7F-8852-8C4F47D35FC7}" dt="2025-10-07T18:03:44.989" v="24" actId="47"/>
        <pc:sldMkLst>
          <pc:docMk/>
          <pc:sldMk cId="3917483344" sldId="261"/>
        </pc:sldMkLst>
      </pc:sldChg>
      <pc:sldChg chg="modSp mod">
        <pc:chgData name="Christian, Nick" userId="1bda4763-8aa9-42ef-bb56-7d31b6534239" providerId="ADAL" clId="{9BE52A76-BDE3-4A7F-8852-8C4F47D35FC7}" dt="2025-10-07T20:59:38.974" v="4278" actId="20577"/>
        <pc:sldMkLst>
          <pc:docMk/>
          <pc:sldMk cId="3654388120" sldId="262"/>
        </pc:sldMkLst>
        <pc:spChg chg="mod">
          <ac:chgData name="Christian, Nick" userId="1bda4763-8aa9-42ef-bb56-7d31b6534239" providerId="ADAL" clId="{9BE52A76-BDE3-4A7F-8852-8C4F47D35FC7}" dt="2025-10-07T20:59:21.670" v="4257" actId="20577"/>
          <ac:spMkLst>
            <pc:docMk/>
            <pc:sldMk cId="3654388120" sldId="262"/>
            <ac:spMk id="2" creationId="{870A4D3F-08FC-48CD-B30B-DB652208F3F4}"/>
          </ac:spMkLst>
        </pc:spChg>
        <pc:spChg chg="mod">
          <ac:chgData name="Christian, Nick" userId="1bda4763-8aa9-42ef-bb56-7d31b6534239" providerId="ADAL" clId="{9BE52A76-BDE3-4A7F-8852-8C4F47D35FC7}" dt="2025-10-07T20:59:38.974" v="4278" actId="20577"/>
          <ac:spMkLst>
            <pc:docMk/>
            <pc:sldMk cId="3654388120" sldId="262"/>
            <ac:spMk id="3" creationId="{30FC5EBE-217E-4A99-83C1-CD03CB42B081}"/>
          </ac:spMkLst>
        </pc:spChg>
      </pc:sldChg>
      <pc:sldChg chg="addSp delSp modSp new mod ord modClrScheme chgLayout">
        <pc:chgData name="Christian, Nick" userId="1bda4763-8aa9-42ef-bb56-7d31b6534239" providerId="ADAL" clId="{9BE52A76-BDE3-4A7F-8852-8C4F47D35FC7}" dt="2025-10-07T18:23:46.009" v="2088" actId="5793"/>
        <pc:sldMkLst>
          <pc:docMk/>
          <pc:sldMk cId="784505301" sldId="263"/>
        </pc:sldMkLst>
        <pc:spChg chg="del mod ord">
          <ac:chgData name="Christian, Nick" userId="1bda4763-8aa9-42ef-bb56-7d31b6534239" providerId="ADAL" clId="{9BE52A76-BDE3-4A7F-8852-8C4F47D35FC7}" dt="2025-10-07T18:04:00.743" v="28" actId="700"/>
          <ac:spMkLst>
            <pc:docMk/>
            <pc:sldMk cId="784505301" sldId="263"/>
            <ac:spMk id="2" creationId="{D3B50AFB-2062-C005-D12F-E907174184E9}"/>
          </ac:spMkLst>
        </pc:spChg>
        <pc:spChg chg="add del mod ord">
          <ac:chgData name="Christian, Nick" userId="1bda4763-8aa9-42ef-bb56-7d31b6534239" providerId="ADAL" clId="{9BE52A76-BDE3-4A7F-8852-8C4F47D35FC7}" dt="2025-10-07T18:04:09.953" v="29" actId="700"/>
          <ac:spMkLst>
            <pc:docMk/>
            <pc:sldMk cId="784505301" sldId="263"/>
            <ac:spMk id="3" creationId="{8BBEC801-E297-94E6-E745-F5FE8BAF7C55}"/>
          </ac:spMkLst>
        </pc:spChg>
        <pc:spChg chg="add del mod ord">
          <ac:chgData name="Christian, Nick" userId="1bda4763-8aa9-42ef-bb56-7d31b6534239" providerId="ADAL" clId="{9BE52A76-BDE3-4A7F-8852-8C4F47D35FC7}" dt="2025-10-07T18:04:09.953" v="29" actId="700"/>
          <ac:spMkLst>
            <pc:docMk/>
            <pc:sldMk cId="784505301" sldId="263"/>
            <ac:spMk id="4" creationId="{B4C68383-FB4A-2818-B1C6-1F0C19972051}"/>
          </ac:spMkLst>
        </pc:spChg>
        <pc:spChg chg="add mod ord">
          <ac:chgData name="Christian, Nick" userId="1bda4763-8aa9-42ef-bb56-7d31b6534239" providerId="ADAL" clId="{9BE52A76-BDE3-4A7F-8852-8C4F47D35FC7}" dt="2025-10-07T18:04:20.961" v="45" actId="20577"/>
          <ac:spMkLst>
            <pc:docMk/>
            <pc:sldMk cId="784505301" sldId="263"/>
            <ac:spMk id="5" creationId="{50AB8621-6DC9-C802-776C-75DB5E26594B}"/>
          </ac:spMkLst>
        </pc:spChg>
        <pc:spChg chg="add mod ord">
          <ac:chgData name="Christian, Nick" userId="1bda4763-8aa9-42ef-bb56-7d31b6534239" providerId="ADAL" clId="{9BE52A76-BDE3-4A7F-8852-8C4F47D35FC7}" dt="2025-10-07T18:23:46.009" v="2088" actId="5793"/>
          <ac:spMkLst>
            <pc:docMk/>
            <pc:sldMk cId="784505301" sldId="263"/>
            <ac:spMk id="6" creationId="{B4ACA7AF-5B9F-B2A9-DA07-546EAF6CAD0C}"/>
          </ac:spMkLst>
        </pc:spChg>
      </pc:sldChg>
      <pc:sldChg chg="modSp new mod">
        <pc:chgData name="Christian, Nick" userId="1bda4763-8aa9-42ef-bb56-7d31b6534239" providerId="ADAL" clId="{9BE52A76-BDE3-4A7F-8852-8C4F47D35FC7}" dt="2025-10-07T18:25:05.807" v="2401" actId="20577"/>
        <pc:sldMkLst>
          <pc:docMk/>
          <pc:sldMk cId="2848144497" sldId="264"/>
        </pc:sldMkLst>
        <pc:spChg chg="mod">
          <ac:chgData name="Christian, Nick" userId="1bda4763-8aa9-42ef-bb56-7d31b6534239" providerId="ADAL" clId="{9BE52A76-BDE3-4A7F-8852-8C4F47D35FC7}" dt="2025-10-07T18:23:07.501" v="2040" actId="20577"/>
          <ac:spMkLst>
            <pc:docMk/>
            <pc:sldMk cId="2848144497" sldId="264"/>
            <ac:spMk id="2" creationId="{93F0F3C2-C868-0FB1-0356-337544B0F958}"/>
          </ac:spMkLst>
        </pc:spChg>
        <pc:spChg chg="mod">
          <ac:chgData name="Christian, Nick" userId="1bda4763-8aa9-42ef-bb56-7d31b6534239" providerId="ADAL" clId="{9BE52A76-BDE3-4A7F-8852-8C4F47D35FC7}" dt="2025-10-07T18:25:05.807" v="2401" actId="20577"/>
          <ac:spMkLst>
            <pc:docMk/>
            <pc:sldMk cId="2848144497" sldId="264"/>
            <ac:spMk id="3" creationId="{ED9CCEBE-7AEC-0678-EC66-CAF363D46AF7}"/>
          </ac:spMkLst>
        </pc:spChg>
      </pc:sldChg>
      <pc:sldChg chg="new del">
        <pc:chgData name="Christian, Nick" userId="1bda4763-8aa9-42ef-bb56-7d31b6534239" providerId="ADAL" clId="{9BE52A76-BDE3-4A7F-8852-8C4F47D35FC7}" dt="2025-10-07T18:06:00.107" v="235" actId="680"/>
        <pc:sldMkLst>
          <pc:docMk/>
          <pc:sldMk cId="4245228697" sldId="264"/>
        </pc:sldMkLst>
      </pc:sldChg>
      <pc:sldChg chg="modSp new mod">
        <pc:chgData name="Christian, Nick" userId="1bda4763-8aa9-42ef-bb56-7d31b6534239" providerId="ADAL" clId="{9BE52A76-BDE3-4A7F-8852-8C4F47D35FC7}" dt="2025-10-13T13:59:16.722" v="4594" actId="20577"/>
        <pc:sldMkLst>
          <pc:docMk/>
          <pc:sldMk cId="1499816168" sldId="265"/>
        </pc:sldMkLst>
        <pc:spChg chg="mod">
          <ac:chgData name="Christian, Nick" userId="1bda4763-8aa9-42ef-bb56-7d31b6534239" providerId="ADAL" clId="{9BE52A76-BDE3-4A7F-8852-8C4F47D35FC7}" dt="2025-10-13T13:59:16.722" v="4594" actId="20577"/>
          <ac:spMkLst>
            <pc:docMk/>
            <pc:sldMk cId="1499816168" sldId="265"/>
            <ac:spMk id="2" creationId="{A7085D9B-32F1-8400-D2F2-4BAAFE98E13B}"/>
          </ac:spMkLst>
        </pc:spChg>
        <pc:spChg chg="mod">
          <ac:chgData name="Christian, Nick" userId="1bda4763-8aa9-42ef-bb56-7d31b6534239" providerId="ADAL" clId="{9BE52A76-BDE3-4A7F-8852-8C4F47D35FC7}" dt="2025-10-08T15:21:32.907" v="4440" actId="20577"/>
          <ac:spMkLst>
            <pc:docMk/>
            <pc:sldMk cId="1499816168" sldId="265"/>
            <ac:spMk id="3" creationId="{D11D98C2-1D13-D8DD-D7E7-51D2D15C41D9}"/>
          </ac:spMkLst>
        </pc:spChg>
      </pc:sldChg>
      <pc:sldChg chg="modSp new mod">
        <pc:chgData name="Christian, Nick" userId="1bda4763-8aa9-42ef-bb56-7d31b6534239" providerId="ADAL" clId="{9BE52A76-BDE3-4A7F-8852-8C4F47D35FC7}" dt="2025-10-08T15:22:25.439" v="4593" actId="20577"/>
        <pc:sldMkLst>
          <pc:docMk/>
          <pc:sldMk cId="2773804491" sldId="266"/>
        </pc:sldMkLst>
        <pc:spChg chg="mod">
          <ac:chgData name="Christian, Nick" userId="1bda4763-8aa9-42ef-bb56-7d31b6534239" providerId="ADAL" clId="{9BE52A76-BDE3-4A7F-8852-8C4F47D35FC7}" dt="2025-10-07T18:18:57.416" v="1560" actId="20577"/>
          <ac:spMkLst>
            <pc:docMk/>
            <pc:sldMk cId="2773804491" sldId="266"/>
            <ac:spMk id="2" creationId="{AF8E6C7B-6ACD-1B6B-BCD7-2173FE997945}"/>
          </ac:spMkLst>
        </pc:spChg>
        <pc:spChg chg="mod">
          <ac:chgData name="Christian, Nick" userId="1bda4763-8aa9-42ef-bb56-7d31b6534239" providerId="ADAL" clId="{9BE52A76-BDE3-4A7F-8852-8C4F47D35FC7}" dt="2025-10-08T15:22:25.439" v="4593" actId="20577"/>
          <ac:spMkLst>
            <pc:docMk/>
            <pc:sldMk cId="2773804491" sldId="266"/>
            <ac:spMk id="3" creationId="{B7492DCB-193D-6B88-5E80-93047EF67273}"/>
          </ac:spMkLst>
        </pc:spChg>
      </pc:sldChg>
      <pc:sldChg chg="del">
        <pc:chgData name="Christian, Nick" userId="1bda4763-8aa9-42ef-bb56-7d31b6534239" providerId="ADAL" clId="{9BE52A76-BDE3-4A7F-8852-8C4F47D35FC7}" dt="2025-10-07T18:03:44.989" v="24" actId="47"/>
        <pc:sldMkLst>
          <pc:docMk/>
          <pc:sldMk cId="4091831238" sldId="266"/>
        </pc:sldMkLst>
      </pc:sldChg>
      <pc:sldChg chg="modSp new mod">
        <pc:chgData name="Christian, Nick" userId="1bda4763-8aa9-42ef-bb56-7d31b6534239" providerId="ADAL" clId="{9BE52A76-BDE3-4A7F-8852-8C4F47D35FC7}" dt="2025-10-07T18:16:07.185" v="1476" actId="20577"/>
        <pc:sldMkLst>
          <pc:docMk/>
          <pc:sldMk cId="355148191" sldId="267"/>
        </pc:sldMkLst>
        <pc:spChg chg="mod">
          <ac:chgData name="Christian, Nick" userId="1bda4763-8aa9-42ef-bb56-7d31b6534239" providerId="ADAL" clId="{9BE52A76-BDE3-4A7F-8852-8C4F47D35FC7}" dt="2025-10-07T18:14:43.720" v="1118" actId="20577"/>
          <ac:spMkLst>
            <pc:docMk/>
            <pc:sldMk cId="355148191" sldId="267"/>
            <ac:spMk id="2" creationId="{5EB289A6-4F37-CA3D-AFDD-8AF631915C4A}"/>
          </ac:spMkLst>
        </pc:spChg>
        <pc:spChg chg="mod">
          <ac:chgData name="Christian, Nick" userId="1bda4763-8aa9-42ef-bb56-7d31b6534239" providerId="ADAL" clId="{9BE52A76-BDE3-4A7F-8852-8C4F47D35FC7}" dt="2025-10-07T18:16:07.185" v="1476" actId="20577"/>
          <ac:spMkLst>
            <pc:docMk/>
            <pc:sldMk cId="355148191" sldId="267"/>
            <ac:spMk id="3" creationId="{14CD9A22-7978-A532-8CDB-12E6A69272DE}"/>
          </ac:spMkLst>
        </pc:spChg>
      </pc:sldChg>
      <pc:sldChg chg="del">
        <pc:chgData name="Christian, Nick" userId="1bda4763-8aa9-42ef-bb56-7d31b6534239" providerId="ADAL" clId="{9BE52A76-BDE3-4A7F-8852-8C4F47D35FC7}" dt="2025-10-07T18:03:44.989" v="24" actId="47"/>
        <pc:sldMkLst>
          <pc:docMk/>
          <pc:sldMk cId="1326386288" sldId="267"/>
        </pc:sldMkLst>
      </pc:sldChg>
      <pc:sldChg chg="modSp add del mod">
        <pc:chgData name="Christian, Nick" userId="1bda4763-8aa9-42ef-bb56-7d31b6534239" providerId="ADAL" clId="{9BE52A76-BDE3-4A7F-8852-8C4F47D35FC7}" dt="2025-10-07T18:16:55.989" v="1483" actId="47"/>
        <pc:sldMkLst>
          <pc:docMk/>
          <pc:sldMk cId="1492160970" sldId="268"/>
        </pc:sldMkLst>
        <pc:spChg chg="mod">
          <ac:chgData name="Christian, Nick" userId="1bda4763-8aa9-42ef-bb56-7d31b6534239" providerId="ADAL" clId="{9BE52A76-BDE3-4A7F-8852-8C4F47D35FC7}" dt="2025-10-07T18:16:23.982" v="1478" actId="13926"/>
          <ac:spMkLst>
            <pc:docMk/>
            <pc:sldMk cId="1492160970" sldId="268"/>
            <ac:spMk id="3" creationId="{14CD9A22-7978-A532-8CDB-12E6A69272DE}"/>
          </ac:spMkLst>
        </pc:spChg>
      </pc:sldChg>
      <pc:sldChg chg="modSp add mod">
        <pc:chgData name="Christian, Nick" userId="1bda4763-8aa9-42ef-bb56-7d31b6534239" providerId="ADAL" clId="{9BE52A76-BDE3-4A7F-8852-8C4F47D35FC7}" dt="2025-10-08T15:17:53.922" v="4280" actId="20577"/>
        <pc:sldMkLst>
          <pc:docMk/>
          <pc:sldMk cId="2765392839" sldId="268"/>
        </pc:sldMkLst>
        <pc:spChg chg="mod">
          <ac:chgData name="Christian, Nick" userId="1bda4763-8aa9-42ef-bb56-7d31b6534239" providerId="ADAL" clId="{9BE52A76-BDE3-4A7F-8852-8C4F47D35FC7}" dt="2025-10-08T15:17:53.922" v="4280" actId="20577"/>
          <ac:spMkLst>
            <pc:docMk/>
            <pc:sldMk cId="2765392839" sldId="268"/>
            <ac:spMk id="3" creationId="{14CD9A22-7978-A532-8CDB-12E6A69272DE}"/>
          </ac:spMkLst>
        </pc:spChg>
      </pc:sldChg>
      <pc:sldChg chg="del">
        <pc:chgData name="Christian, Nick" userId="1bda4763-8aa9-42ef-bb56-7d31b6534239" providerId="ADAL" clId="{9BE52A76-BDE3-4A7F-8852-8C4F47D35FC7}" dt="2025-10-07T18:03:44.989" v="24" actId="47"/>
        <pc:sldMkLst>
          <pc:docMk/>
          <pc:sldMk cId="4212919305" sldId="268"/>
        </pc:sldMkLst>
      </pc:sldChg>
      <pc:sldChg chg="modSp add del mod ord">
        <pc:chgData name="Christian, Nick" userId="1bda4763-8aa9-42ef-bb56-7d31b6534239" providerId="ADAL" clId="{9BE52A76-BDE3-4A7F-8852-8C4F47D35FC7}" dt="2025-10-07T18:16:55.989" v="1483" actId="47"/>
        <pc:sldMkLst>
          <pc:docMk/>
          <pc:sldMk cId="2202144291" sldId="269"/>
        </pc:sldMkLst>
        <pc:spChg chg="mod">
          <ac:chgData name="Christian, Nick" userId="1bda4763-8aa9-42ef-bb56-7d31b6534239" providerId="ADAL" clId="{9BE52A76-BDE3-4A7F-8852-8C4F47D35FC7}" dt="2025-10-07T18:16:42.703" v="1482" actId="13926"/>
          <ac:spMkLst>
            <pc:docMk/>
            <pc:sldMk cId="2202144291" sldId="269"/>
            <ac:spMk id="3" creationId="{14CD9A22-7978-A532-8CDB-12E6A69272DE}"/>
          </ac:spMkLst>
        </pc:spChg>
      </pc:sldChg>
      <pc:sldChg chg="del">
        <pc:chgData name="Christian, Nick" userId="1bda4763-8aa9-42ef-bb56-7d31b6534239" providerId="ADAL" clId="{9BE52A76-BDE3-4A7F-8852-8C4F47D35FC7}" dt="2025-10-07T18:03:49.552" v="26" actId="47"/>
        <pc:sldMkLst>
          <pc:docMk/>
          <pc:sldMk cId="3810359423" sldId="269"/>
        </pc:sldMkLst>
      </pc:sldChg>
      <pc:sldChg chg="modSp new mod">
        <pc:chgData name="Christian, Nick" userId="1bda4763-8aa9-42ef-bb56-7d31b6534239" providerId="ADAL" clId="{9BE52A76-BDE3-4A7F-8852-8C4F47D35FC7}" dt="2025-10-08T15:19:51.769" v="4364" actId="20577"/>
        <pc:sldMkLst>
          <pc:docMk/>
          <pc:sldMk cId="3836183885" sldId="269"/>
        </pc:sldMkLst>
        <pc:spChg chg="mod">
          <ac:chgData name="Christian, Nick" userId="1bda4763-8aa9-42ef-bb56-7d31b6534239" providerId="ADAL" clId="{9BE52A76-BDE3-4A7F-8852-8C4F47D35FC7}" dt="2025-10-07T18:30:00.521" v="2847" actId="20577"/>
          <ac:spMkLst>
            <pc:docMk/>
            <pc:sldMk cId="3836183885" sldId="269"/>
            <ac:spMk id="2" creationId="{BEDC468F-6C3A-FEFC-DB21-A33515025A1E}"/>
          </ac:spMkLst>
        </pc:spChg>
        <pc:spChg chg="mod">
          <ac:chgData name="Christian, Nick" userId="1bda4763-8aa9-42ef-bb56-7d31b6534239" providerId="ADAL" clId="{9BE52A76-BDE3-4A7F-8852-8C4F47D35FC7}" dt="2025-10-08T15:19:51.769" v="4364" actId="20577"/>
          <ac:spMkLst>
            <pc:docMk/>
            <pc:sldMk cId="3836183885" sldId="269"/>
            <ac:spMk id="3" creationId="{7DA085F2-9220-89D9-D813-090F655B747C}"/>
          </ac:spMkLst>
        </pc:spChg>
      </pc:sldChg>
      <pc:sldChg chg="del">
        <pc:chgData name="Christian, Nick" userId="1bda4763-8aa9-42ef-bb56-7d31b6534239" providerId="ADAL" clId="{9BE52A76-BDE3-4A7F-8852-8C4F47D35FC7}" dt="2025-10-07T18:03:47.255" v="25" actId="47"/>
        <pc:sldMkLst>
          <pc:docMk/>
          <pc:sldMk cId="3899701115" sldId="270"/>
        </pc:sldMkLst>
      </pc:sldChg>
      <pc:sldChg chg="modSp new mod ord">
        <pc:chgData name="Christian, Nick" userId="1bda4763-8aa9-42ef-bb56-7d31b6534239" providerId="ADAL" clId="{9BE52A76-BDE3-4A7F-8852-8C4F47D35FC7}" dt="2025-10-07T20:46:20.207" v="3995" actId="20577"/>
        <pc:sldMkLst>
          <pc:docMk/>
          <pc:sldMk cId="4233789555" sldId="270"/>
        </pc:sldMkLst>
        <pc:spChg chg="mod">
          <ac:chgData name="Christian, Nick" userId="1bda4763-8aa9-42ef-bb56-7d31b6534239" providerId="ADAL" clId="{9BE52A76-BDE3-4A7F-8852-8C4F47D35FC7}" dt="2025-10-07T20:40:42.935" v="3859" actId="20577"/>
          <ac:spMkLst>
            <pc:docMk/>
            <pc:sldMk cId="4233789555" sldId="270"/>
            <ac:spMk id="2" creationId="{28FA175A-028B-88CD-82BE-DD752DF74F4B}"/>
          </ac:spMkLst>
        </pc:spChg>
        <pc:spChg chg="mod">
          <ac:chgData name="Christian, Nick" userId="1bda4763-8aa9-42ef-bb56-7d31b6534239" providerId="ADAL" clId="{9BE52A76-BDE3-4A7F-8852-8C4F47D35FC7}" dt="2025-10-07T20:46:20.207" v="3995" actId="20577"/>
          <ac:spMkLst>
            <pc:docMk/>
            <pc:sldMk cId="4233789555" sldId="270"/>
            <ac:spMk id="3" creationId="{A0B9708C-D1F8-5B1B-45D7-9F56ADD8C1C6}"/>
          </ac:spMkLst>
        </pc:spChg>
      </pc:sldChg>
      <pc:sldChg chg="modSp new mod">
        <pc:chgData name="Christian, Nick" userId="1bda4763-8aa9-42ef-bb56-7d31b6534239" providerId="ADAL" clId="{9BE52A76-BDE3-4A7F-8852-8C4F47D35FC7}" dt="2025-10-07T20:59:05.222" v="4228" actId="20577"/>
        <pc:sldMkLst>
          <pc:docMk/>
          <pc:sldMk cId="3026958290" sldId="271"/>
        </pc:sldMkLst>
        <pc:spChg chg="mod">
          <ac:chgData name="Christian, Nick" userId="1bda4763-8aa9-42ef-bb56-7d31b6534239" providerId="ADAL" clId="{9BE52A76-BDE3-4A7F-8852-8C4F47D35FC7}" dt="2025-10-07T20:59:05.222" v="4228" actId="20577"/>
          <ac:spMkLst>
            <pc:docMk/>
            <pc:sldMk cId="3026958290" sldId="271"/>
            <ac:spMk id="2" creationId="{ABF3911C-B1DF-E461-954C-20F96A7194D3}"/>
          </ac:spMkLst>
        </pc:spChg>
        <pc:spChg chg="mod">
          <ac:chgData name="Christian, Nick" userId="1bda4763-8aa9-42ef-bb56-7d31b6534239" providerId="ADAL" clId="{9BE52A76-BDE3-4A7F-8852-8C4F47D35FC7}" dt="2025-10-07T20:58:40.118" v="4220" actId="20577"/>
          <ac:spMkLst>
            <pc:docMk/>
            <pc:sldMk cId="3026958290" sldId="271"/>
            <ac:spMk id="3" creationId="{24A1F33E-07A0-54CA-7CF3-9B286E7A364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7E28605-5C81-43AB-838E-B5448F0675A7}"/>
              </a:ext>
            </a:extLst>
          </p:cNvPr>
          <p:cNvSpPr>
            <a:spLocks noGrp="1"/>
          </p:cNvSpPr>
          <p:nvPr>
            <p:ph type="hdr" sz="quarter"/>
          </p:nvPr>
        </p:nvSpPr>
        <p:spPr>
          <a:xfrm>
            <a:off x="0" y="0"/>
            <a:ext cx="4033943" cy="352781"/>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BF79D302-3B8B-4485-8AC4-DAD6630F085E}"/>
              </a:ext>
            </a:extLst>
          </p:cNvPr>
          <p:cNvSpPr>
            <a:spLocks noGrp="1"/>
          </p:cNvSpPr>
          <p:nvPr>
            <p:ph type="dt" sz="quarter" idx="1"/>
          </p:nvPr>
        </p:nvSpPr>
        <p:spPr>
          <a:xfrm>
            <a:off x="5273541" y="0"/>
            <a:ext cx="4033943" cy="352781"/>
          </a:xfrm>
          <a:prstGeom prst="rect">
            <a:avLst/>
          </a:prstGeom>
        </p:spPr>
        <p:txBody>
          <a:bodyPr vert="horz" lIns="93324" tIns="46662" rIns="93324" bIns="46662" rtlCol="0"/>
          <a:lstStyle>
            <a:lvl1pPr algn="r">
              <a:defRPr sz="1200"/>
            </a:lvl1pPr>
          </a:lstStyle>
          <a:p>
            <a:fld id="{8546C687-D9FF-46C2-A441-ECE451A4C2F9}" type="datetimeFigureOut">
              <a:rPr lang="en-US" smtClean="0"/>
              <a:t>10/13/2025</a:t>
            </a:fld>
            <a:endParaRPr lang="en-US"/>
          </a:p>
        </p:txBody>
      </p:sp>
      <p:sp>
        <p:nvSpPr>
          <p:cNvPr id="4" name="Footer Placeholder 3">
            <a:extLst>
              <a:ext uri="{FF2B5EF4-FFF2-40B4-BE49-F238E27FC236}">
                <a16:creationId xmlns:a16="http://schemas.microsoft.com/office/drawing/2014/main" id="{62FCFFEB-0E46-49EB-9ED0-7313606515EB}"/>
              </a:ext>
            </a:extLst>
          </p:cNvPr>
          <p:cNvSpPr>
            <a:spLocks noGrp="1"/>
          </p:cNvSpPr>
          <p:nvPr>
            <p:ph type="ftr" sz="quarter" idx="2"/>
          </p:nvPr>
        </p:nvSpPr>
        <p:spPr>
          <a:xfrm>
            <a:off x="0" y="6670320"/>
            <a:ext cx="4033943" cy="352780"/>
          </a:xfrm>
          <a:prstGeom prst="rect">
            <a:avLst/>
          </a:prstGeom>
        </p:spPr>
        <p:txBody>
          <a:bodyPr vert="horz" lIns="93324" tIns="46662" rIns="93324" bIns="46662" rtlCol="0" anchor="b"/>
          <a:lstStyle>
            <a:lvl1pPr algn="l">
              <a:defRPr sz="1200"/>
            </a:lvl1pPr>
          </a:lstStyle>
          <a:p>
            <a:r>
              <a:rPr lang="en-US"/>
              <a:t>DRAFT</a:t>
            </a:r>
          </a:p>
        </p:txBody>
      </p:sp>
      <p:sp>
        <p:nvSpPr>
          <p:cNvPr id="5" name="Slide Number Placeholder 4">
            <a:extLst>
              <a:ext uri="{FF2B5EF4-FFF2-40B4-BE49-F238E27FC236}">
                <a16:creationId xmlns:a16="http://schemas.microsoft.com/office/drawing/2014/main" id="{EFC0E7B4-8FA8-40A1-B457-DCF52893FE21}"/>
              </a:ext>
            </a:extLst>
          </p:cNvPr>
          <p:cNvSpPr>
            <a:spLocks noGrp="1"/>
          </p:cNvSpPr>
          <p:nvPr>
            <p:ph type="sldNum" sz="quarter" idx="3"/>
          </p:nvPr>
        </p:nvSpPr>
        <p:spPr>
          <a:xfrm>
            <a:off x="5273541" y="6670320"/>
            <a:ext cx="4033943" cy="352780"/>
          </a:xfrm>
          <a:prstGeom prst="rect">
            <a:avLst/>
          </a:prstGeom>
        </p:spPr>
        <p:txBody>
          <a:bodyPr vert="horz" lIns="93324" tIns="46662" rIns="93324" bIns="46662" rtlCol="0" anchor="b"/>
          <a:lstStyle>
            <a:lvl1pPr algn="r">
              <a:defRPr sz="1200"/>
            </a:lvl1pPr>
          </a:lstStyle>
          <a:p>
            <a:fld id="{6ECD5315-FFD3-4165-B001-D49E98F16E6D}" type="slidenum">
              <a:rPr lang="en-US" smtClean="0"/>
              <a:t>‹#›</a:t>
            </a:fld>
            <a:endParaRPr lang="en-US"/>
          </a:p>
        </p:txBody>
      </p:sp>
    </p:spTree>
    <p:extLst>
      <p:ext uri="{BB962C8B-B14F-4D97-AF65-F5344CB8AC3E}">
        <p14:creationId xmlns:p14="http://schemas.microsoft.com/office/powerpoint/2010/main" val="344060792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237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5273003" y="0"/>
            <a:ext cx="4033943" cy="352375"/>
          </a:xfrm>
          <a:prstGeom prst="rect">
            <a:avLst/>
          </a:prstGeom>
        </p:spPr>
        <p:txBody>
          <a:bodyPr vert="horz" lIns="93324" tIns="46662" rIns="93324" bIns="46662" rtlCol="0"/>
          <a:lstStyle>
            <a:lvl1pPr algn="r">
              <a:defRPr sz="1200"/>
            </a:lvl1pPr>
          </a:lstStyle>
          <a:p>
            <a:fld id="{EF01484D-A97C-4B2A-BEE1-56A1A1FC06B1}" type="datetimeFigureOut">
              <a:rPr lang="en-US" smtClean="0"/>
              <a:t>10/13/2025</a:t>
            </a:fld>
            <a:endParaRPr lang="en-US"/>
          </a:p>
        </p:txBody>
      </p:sp>
      <p:sp>
        <p:nvSpPr>
          <p:cNvPr id="4" name="Slide Image Placeholder 3"/>
          <p:cNvSpPr>
            <a:spLocks noGrp="1" noRot="1" noChangeAspect="1"/>
          </p:cNvSpPr>
          <p:nvPr>
            <p:ph type="sldImg" idx="2"/>
          </p:nvPr>
        </p:nvSpPr>
        <p:spPr>
          <a:xfrm>
            <a:off x="2547938" y="877888"/>
            <a:ext cx="4213225" cy="2370137"/>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930910" y="3379866"/>
            <a:ext cx="7447280" cy="2765346"/>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70726"/>
            <a:ext cx="4033943" cy="352374"/>
          </a:xfrm>
          <a:prstGeom prst="rect">
            <a:avLst/>
          </a:prstGeom>
        </p:spPr>
        <p:txBody>
          <a:bodyPr vert="horz" lIns="93324" tIns="46662" rIns="93324" bIns="46662" rtlCol="0" anchor="b"/>
          <a:lstStyle>
            <a:lvl1pPr algn="l">
              <a:defRPr sz="1200"/>
            </a:lvl1pPr>
          </a:lstStyle>
          <a:p>
            <a:r>
              <a:rPr lang="en-US"/>
              <a:t>DRAFT</a:t>
            </a:r>
          </a:p>
        </p:txBody>
      </p:sp>
      <p:sp>
        <p:nvSpPr>
          <p:cNvPr id="7" name="Slide Number Placeholder 6"/>
          <p:cNvSpPr>
            <a:spLocks noGrp="1"/>
          </p:cNvSpPr>
          <p:nvPr>
            <p:ph type="sldNum" sz="quarter" idx="5"/>
          </p:nvPr>
        </p:nvSpPr>
        <p:spPr>
          <a:xfrm>
            <a:off x="5273003" y="6670726"/>
            <a:ext cx="4033943" cy="352374"/>
          </a:xfrm>
          <a:prstGeom prst="rect">
            <a:avLst/>
          </a:prstGeom>
        </p:spPr>
        <p:txBody>
          <a:bodyPr vert="horz" lIns="93324" tIns="46662" rIns="93324" bIns="46662" rtlCol="0" anchor="b"/>
          <a:lstStyle>
            <a:lvl1pPr algn="r">
              <a:defRPr sz="1200"/>
            </a:lvl1pPr>
          </a:lstStyle>
          <a:p>
            <a:fld id="{6CBA3FCD-81F8-4A9E-BC00-ED255DAAE8D0}" type="slidenum">
              <a:rPr lang="en-US" smtClean="0"/>
              <a:t>‹#›</a:t>
            </a:fld>
            <a:endParaRPr lang="en-US"/>
          </a:p>
        </p:txBody>
      </p:sp>
    </p:spTree>
    <p:extLst>
      <p:ext uri="{BB962C8B-B14F-4D97-AF65-F5344CB8AC3E}">
        <p14:creationId xmlns:p14="http://schemas.microsoft.com/office/powerpoint/2010/main" val="106572390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68377"/>
            <a:ext cx="10972800" cy="1470025"/>
          </a:xfrm>
          <a:prstGeom prst="rect">
            <a:avLst/>
          </a:prstGeom>
        </p:spPr>
        <p:txBody>
          <a:bodyPr/>
          <a:lstStyle>
            <a:lvl1pPr>
              <a:defRPr b="1">
                <a:solidFill>
                  <a:schemeClr val="bg1"/>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1828800" y="2724151"/>
            <a:ext cx="8534400" cy="1752600"/>
          </a:xfrm>
          <a:prstGeom prst="rect">
            <a:avLst/>
          </a:prstGeom>
        </p:spPr>
        <p:txBody>
          <a:bodyPr/>
          <a:lstStyle>
            <a:lvl1pPr marL="0" indent="0" algn="ctr">
              <a:buNone/>
              <a:defRPr>
                <a:solidFill>
                  <a:schemeClr val="bg1"/>
                </a:solidFill>
                <a:latin typeface="Arial"/>
                <a:cs typeface="Aria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Arial"/>
                <a:cs typeface="Arial"/>
              </a:defRPr>
            </a:lvl1pPr>
          </a:lstStyle>
          <a:p>
            <a:fld id="{6449FFC1-A1AF-46BE-8A0F-ED65E0A6B611}" type="datetime1">
              <a:rPr lang="en-US" smtClean="0"/>
              <a:t>10/13/2025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atin typeface="Arial"/>
                <a:cs typeface="Arial"/>
              </a:defRPr>
            </a:lvl1pPr>
          </a:lstStyle>
          <a:p>
            <a:r>
              <a:rPr lang="en-US"/>
              <a:t>DRAFT</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atin typeface="Arial"/>
                <a:cs typeface="Arial"/>
              </a:defRPr>
            </a:lvl1pPr>
          </a:lstStyle>
          <a:p>
            <a:fld id="{5005A7D2-CC14-4D21-BB22-EBCB1A7DB244}" type="slidenum">
              <a:rPr lang="en-US" smtClean="0"/>
              <a:t>‹#›</a:t>
            </a:fld>
            <a:endParaRPr lang="en-US"/>
          </a:p>
        </p:txBody>
      </p:sp>
    </p:spTree>
    <p:extLst>
      <p:ext uri="{BB962C8B-B14F-4D97-AF65-F5344CB8AC3E}">
        <p14:creationId xmlns:p14="http://schemas.microsoft.com/office/powerpoint/2010/main" val="1838126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BA6CFA1A-A022-D649-8AD9-9F30A5C06CF5}" type="datetimeFigureOut">
              <a:rPr lang="en-US" smtClean="0"/>
              <a:pPr/>
              <a:t>10/13/2025</a:t>
            </a:fld>
            <a:endParaRPr lang="en-US"/>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E907A361-AE56-CD4A-B91B-4241634854C6}" type="slidenum">
              <a:rPr lang="en-US" smtClean="0"/>
              <a:pPr/>
              <a:t>‹#›</a:t>
            </a:fld>
            <a:endParaRPr lang="en-US"/>
          </a:p>
        </p:txBody>
      </p:sp>
    </p:spTree>
    <p:extLst>
      <p:ext uri="{BB962C8B-B14F-4D97-AF65-F5344CB8AC3E}">
        <p14:creationId xmlns:p14="http://schemas.microsoft.com/office/powerpoint/2010/main" val="4181541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1E758-9F47-4CFB-980D-2CD4A54B00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CD96D8-AFD6-43D0-B824-B3843BE85E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5C2A54-EF01-4CA6-BF02-3A3DE83893B4}"/>
              </a:ext>
            </a:extLst>
          </p:cNvPr>
          <p:cNvSpPr>
            <a:spLocks noGrp="1"/>
          </p:cNvSpPr>
          <p:nvPr>
            <p:ph type="dt" sz="half" idx="10"/>
          </p:nvPr>
        </p:nvSpPr>
        <p:spPr/>
        <p:txBody>
          <a:bodyPr/>
          <a:lstStyle/>
          <a:p>
            <a:fld id="{D0DD4DEE-AEC6-457D-AA38-DDBA91371347}" type="datetime1">
              <a:rPr lang="en-US" smtClean="0"/>
              <a:t>10/13/2025</a:t>
            </a:fld>
            <a:endParaRPr lang="en-US"/>
          </a:p>
        </p:txBody>
      </p:sp>
      <p:sp>
        <p:nvSpPr>
          <p:cNvPr id="5" name="Footer Placeholder 4">
            <a:extLst>
              <a:ext uri="{FF2B5EF4-FFF2-40B4-BE49-F238E27FC236}">
                <a16:creationId xmlns:a16="http://schemas.microsoft.com/office/drawing/2014/main" id="{F5E50620-3FA1-4764-AC91-CF5A696CB164}"/>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A216B89C-B909-4B08-9F69-19754E60DD9C}"/>
              </a:ext>
            </a:extLst>
          </p:cNvPr>
          <p:cNvSpPr>
            <a:spLocks noGrp="1"/>
          </p:cNvSpPr>
          <p:nvPr>
            <p:ph type="sldNum" sz="quarter" idx="12"/>
          </p:nvPr>
        </p:nvSpPr>
        <p:spPr/>
        <p:txBody>
          <a:bodyPr/>
          <a:lstStyle/>
          <a:p>
            <a:fld id="{5005A7D2-CC14-4D21-BB22-EBCB1A7DB244}" type="slidenum">
              <a:rPr lang="en-US" smtClean="0"/>
              <a:t>‹#›</a:t>
            </a:fld>
            <a:endParaRPr lang="en-US"/>
          </a:p>
        </p:txBody>
      </p:sp>
    </p:spTree>
    <p:extLst>
      <p:ext uri="{BB962C8B-B14F-4D97-AF65-F5344CB8AC3E}">
        <p14:creationId xmlns:p14="http://schemas.microsoft.com/office/powerpoint/2010/main" val="1376106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6400" y="753260"/>
            <a:ext cx="3119248" cy="1917368"/>
          </a:xfrm>
          <a:prstGeom prst="rect">
            <a:avLst/>
          </a:prstGeom>
        </p:spPr>
        <p:txBody>
          <a:bodyPr>
            <a:noAutofit/>
          </a:bodyPr>
          <a:lstStyle>
            <a:lvl1pPr>
              <a:defRPr sz="3500" b="1">
                <a:solidFill>
                  <a:srgbClr val="FFFFFF"/>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8026400" y="2803940"/>
            <a:ext cx="3119248" cy="1752600"/>
          </a:xfrm>
          <a:prstGeom prst="rect">
            <a:avLst/>
          </a:prstGeom>
        </p:spPr>
        <p:txBody>
          <a:bodyPr>
            <a:normAutofit/>
          </a:bodyPr>
          <a:lstStyle>
            <a:lvl1pPr marL="0" indent="0" algn="ctr">
              <a:buNone/>
              <a:defRPr sz="2000">
                <a:solidFill>
                  <a:srgbClr val="FFFFFF"/>
                </a:solidFill>
                <a:latin typeface="Arial"/>
                <a:cs typeface="Aria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Arial"/>
                <a:cs typeface="Arial"/>
              </a:defRPr>
            </a:lvl1pPr>
          </a:lstStyle>
          <a:p>
            <a:fld id="{3C63FDA4-5734-0949-BDA6-D0D6FDC31663}" type="datetimeFigureOut">
              <a:rPr lang="en-US" smtClean="0"/>
              <a:pPr/>
              <a:t>10/13/2025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atin typeface="Arial"/>
                <a:cs typeface="Arial"/>
              </a:defRPr>
            </a:lvl1pPr>
          </a:lstStyle>
          <a:p>
            <a:fld id="{02D8AB15-73F2-6A4F-B882-FCD5E5C83B55}" type="slidenum">
              <a:rPr lang="en-US" smtClean="0"/>
              <a:pPr/>
              <a:t>‹#›</a:t>
            </a:fld>
            <a:endParaRPr lang="en-US"/>
          </a:p>
        </p:txBody>
      </p:sp>
    </p:spTree>
    <p:extLst>
      <p:ext uri="{BB962C8B-B14F-4D97-AF65-F5344CB8AC3E}">
        <p14:creationId xmlns:p14="http://schemas.microsoft.com/office/powerpoint/2010/main" val="4227564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09600" y="6356351"/>
            <a:ext cx="2844800" cy="365125"/>
          </a:xfrm>
          <a:prstGeom prst="rect">
            <a:avLst/>
          </a:prstGeom>
        </p:spPr>
        <p:txBody>
          <a:bodyPr/>
          <a:lstStyle/>
          <a:p>
            <a:fld id="{3C63FDA4-5734-0949-BDA6-D0D6FDC31663}" type="datetimeFigureOut">
              <a:rPr lang="en-US" smtClean="0"/>
              <a:t>10/13/2025</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02D8AB15-73F2-6A4F-B882-FCD5E5C83B55}" type="slidenum">
              <a:rPr lang="en-US" smtClean="0"/>
              <a:t>‹#›</a:t>
            </a:fld>
            <a:endParaRPr lang="en-US"/>
          </a:p>
        </p:txBody>
      </p:sp>
      <p:sp>
        <p:nvSpPr>
          <p:cNvPr id="6" name="Title 1"/>
          <p:cNvSpPr>
            <a:spLocks noGrp="1"/>
          </p:cNvSpPr>
          <p:nvPr>
            <p:ph type="ctrTitle"/>
          </p:nvPr>
        </p:nvSpPr>
        <p:spPr>
          <a:xfrm>
            <a:off x="8026400" y="753261"/>
            <a:ext cx="3119248" cy="2110892"/>
          </a:xfrm>
          <a:prstGeom prst="rect">
            <a:avLst/>
          </a:prstGeom>
        </p:spPr>
        <p:txBody>
          <a:bodyPr>
            <a:noAutofit/>
          </a:bodyPr>
          <a:lstStyle>
            <a:lvl1pPr>
              <a:defRPr sz="3500" b="1">
                <a:solidFill>
                  <a:srgbClr val="FFFFFF"/>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905574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lvl1pPr>
              <a:defRPr>
                <a:latin typeface="Arial"/>
                <a:cs typeface="Arial"/>
              </a:defRPr>
            </a:lvl1pPr>
          </a:lstStyle>
          <a:p>
            <a:fld id="{3C63FDA4-5734-0949-BDA6-D0D6FDC31663}" type="datetimeFigureOut">
              <a:rPr lang="en-US" smtClean="0"/>
              <a:pPr/>
              <a:t>10/13/2025</a:t>
            </a:fld>
            <a:endParaRPr lang="en-US" dirty="0"/>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lvl1pPr>
              <a:defRPr>
                <a:latin typeface="Arial"/>
                <a:cs typeface="Arial"/>
              </a:defRPr>
            </a:lvl1pPr>
          </a:lstStyle>
          <a:p>
            <a:fld id="{02D8AB15-73F2-6A4F-B882-FCD5E5C83B55}" type="slidenum">
              <a:rPr lang="en-US" smtClean="0"/>
              <a:pPr/>
              <a:t>‹#›</a:t>
            </a:fld>
            <a:endParaRPr lang="en-US"/>
          </a:p>
        </p:txBody>
      </p:sp>
    </p:spTree>
    <p:extLst>
      <p:ext uri="{BB962C8B-B14F-4D97-AF65-F5344CB8AC3E}">
        <p14:creationId xmlns:p14="http://schemas.microsoft.com/office/powerpoint/2010/main" val="1735071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Arial"/>
                <a:cs typeface="Arial"/>
              </a:defRPr>
            </a:lvl1pPr>
          </a:lstStyle>
          <a:p>
            <a:fld id="{F956F9B4-387C-D346-B378-FCBE2DEF1520}" type="datetimeFigureOut">
              <a:rPr lang="en-US" smtClean="0"/>
              <a:pPr/>
              <a:t>10/13/2025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atin typeface="Arial"/>
                <a:cs typeface="Arial"/>
              </a:defRPr>
            </a:lvl1pPr>
          </a:lstStyle>
          <a:p>
            <a:fld id="{F0C54124-DEB3-A044-A6A6-99CE06F3CDD8}" type="slidenum">
              <a:rPr lang="en-US" smtClean="0"/>
              <a:pPr/>
              <a:t>‹#›</a:t>
            </a:fld>
            <a:endParaRPr lang="en-US"/>
          </a:p>
        </p:txBody>
      </p:sp>
      <p:sp>
        <p:nvSpPr>
          <p:cNvPr id="7" name="Title 1"/>
          <p:cNvSpPr>
            <a:spLocks noGrp="1"/>
          </p:cNvSpPr>
          <p:nvPr>
            <p:ph type="ctrTitle"/>
          </p:nvPr>
        </p:nvSpPr>
        <p:spPr>
          <a:xfrm>
            <a:off x="4847772" y="753261"/>
            <a:ext cx="6786173" cy="1470025"/>
          </a:xfrm>
          <a:prstGeom prst="rect">
            <a:avLst/>
          </a:prstGeom>
        </p:spPr>
        <p:txBody>
          <a:bodyPr>
            <a:noAutofit/>
          </a:bodyPr>
          <a:lstStyle>
            <a:lvl1pPr>
              <a:defRPr sz="3500" b="1">
                <a:solidFill>
                  <a:srgbClr val="FFFFFF"/>
                </a:solidFill>
                <a:latin typeface="Arial"/>
                <a:cs typeface="Arial"/>
              </a:defRPr>
            </a:lvl1pPr>
          </a:lstStyle>
          <a:p>
            <a:r>
              <a:rPr lang="en-US"/>
              <a:t>Click to edit Master title style</a:t>
            </a:r>
            <a:endParaRPr lang="en-US" dirty="0"/>
          </a:p>
        </p:txBody>
      </p:sp>
      <p:sp>
        <p:nvSpPr>
          <p:cNvPr id="8" name="Subtitle 2"/>
          <p:cNvSpPr>
            <a:spLocks noGrp="1"/>
          </p:cNvSpPr>
          <p:nvPr>
            <p:ph type="subTitle" idx="1"/>
          </p:nvPr>
        </p:nvSpPr>
        <p:spPr>
          <a:xfrm>
            <a:off x="4847772" y="2426569"/>
            <a:ext cx="6786173" cy="1752600"/>
          </a:xfrm>
          <a:prstGeom prst="rect">
            <a:avLst/>
          </a:prstGeom>
        </p:spPr>
        <p:txBody>
          <a:bodyPr>
            <a:normAutofit/>
          </a:bodyPr>
          <a:lstStyle>
            <a:lvl1pPr marL="0" indent="0" algn="ctr">
              <a:buNone/>
              <a:defRPr sz="2000">
                <a:solidFill>
                  <a:srgbClr val="FFFFFF"/>
                </a:solidFill>
                <a:latin typeface="Arial"/>
                <a:cs typeface="Aria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535654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09600" y="6356351"/>
            <a:ext cx="2844800" cy="365125"/>
          </a:xfrm>
          <a:prstGeom prst="rect">
            <a:avLst/>
          </a:prstGeom>
        </p:spPr>
        <p:txBody>
          <a:bodyPr/>
          <a:lstStyle>
            <a:lvl1pPr>
              <a:defRPr>
                <a:latin typeface="Arial"/>
                <a:cs typeface="Arial"/>
              </a:defRPr>
            </a:lvl1pPr>
          </a:lstStyle>
          <a:p>
            <a:fld id="{F956F9B4-387C-D346-B378-FCBE2DEF1520}" type="datetimeFigureOut">
              <a:rPr lang="en-US" smtClean="0"/>
              <a:pPr/>
              <a:t>10/13/2025</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lvl1pPr>
              <a:defRPr>
                <a:latin typeface="Arial"/>
                <a:cs typeface="Arial"/>
              </a:defRPr>
            </a:lvl1pPr>
          </a:lstStyle>
          <a:p>
            <a:fld id="{F0C54124-DEB3-A044-A6A6-99CE06F3CDD8}" type="slidenum">
              <a:rPr lang="en-US" smtClean="0"/>
              <a:pPr/>
              <a:t>‹#›</a:t>
            </a:fld>
            <a:endParaRPr lang="en-US"/>
          </a:p>
        </p:txBody>
      </p:sp>
      <p:sp>
        <p:nvSpPr>
          <p:cNvPr id="6" name="Title 1"/>
          <p:cNvSpPr>
            <a:spLocks noGrp="1"/>
          </p:cNvSpPr>
          <p:nvPr>
            <p:ph type="ctrTitle"/>
          </p:nvPr>
        </p:nvSpPr>
        <p:spPr>
          <a:xfrm>
            <a:off x="4857449" y="1488272"/>
            <a:ext cx="6776497" cy="1470025"/>
          </a:xfrm>
          <a:prstGeom prst="rect">
            <a:avLst/>
          </a:prstGeom>
        </p:spPr>
        <p:txBody>
          <a:bodyPr>
            <a:noAutofit/>
          </a:bodyPr>
          <a:lstStyle>
            <a:lvl1pPr>
              <a:defRPr sz="3500" b="1">
                <a:solidFill>
                  <a:srgbClr val="FFFFFF"/>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866044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lvl1pPr>
              <a:defRPr>
                <a:latin typeface="Arial"/>
                <a:cs typeface="Arial"/>
              </a:defRPr>
            </a:lvl1pPr>
          </a:lstStyle>
          <a:p>
            <a:fld id="{F956F9B4-387C-D346-B378-FCBE2DEF1520}" type="datetimeFigureOut">
              <a:rPr lang="en-US" smtClean="0"/>
              <a:pPr/>
              <a:t>10/13/2025</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lvl1pPr>
              <a:defRPr>
                <a:latin typeface="Arial"/>
                <a:cs typeface="Arial"/>
              </a:defRPr>
            </a:lvl1pPr>
          </a:lstStyle>
          <a:p>
            <a:fld id="{F0C54124-DEB3-A044-A6A6-99CE06F3CDD8}" type="slidenum">
              <a:rPr lang="en-US" smtClean="0"/>
              <a:pPr/>
              <a:t>‹#›</a:t>
            </a:fld>
            <a:endParaRPr lang="en-US"/>
          </a:p>
        </p:txBody>
      </p:sp>
    </p:spTree>
    <p:extLst>
      <p:ext uri="{BB962C8B-B14F-4D97-AF65-F5344CB8AC3E}">
        <p14:creationId xmlns:p14="http://schemas.microsoft.com/office/powerpoint/2010/main" val="1276499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19713"/>
            <a:ext cx="7416800" cy="892401"/>
          </a:xfrm>
          <a:prstGeom prst="rect">
            <a:avLst/>
          </a:prstGeom>
        </p:spPr>
        <p:txBody>
          <a:bodyPr>
            <a:normAutofit/>
          </a:bodyPr>
          <a:lstStyle>
            <a:lvl1pPr algn="l">
              <a:defRPr sz="3500" b="1">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4534A80-8F0F-8B4A-B1EE-DA8BDE36D262}" type="datetimeFigureOut">
              <a:rPr lang="en-US" smtClean="0"/>
              <a:t>10/13/2025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BDBB472-D40B-B948-A0B6-260DEB7BCBE0}" type="slidenum">
              <a:rPr lang="en-US" smtClean="0"/>
              <a:t>‹#›</a:t>
            </a:fld>
            <a:endParaRPr lang="en-US"/>
          </a:p>
        </p:txBody>
      </p:sp>
    </p:spTree>
    <p:extLst>
      <p:ext uri="{BB962C8B-B14F-4D97-AF65-F5344CB8AC3E}">
        <p14:creationId xmlns:p14="http://schemas.microsoft.com/office/powerpoint/2010/main" val="452452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24534A80-8F0F-8B4A-B1EE-DA8BDE36D262}" type="datetimeFigureOut">
              <a:rPr lang="en-US" smtClean="0"/>
              <a:t>10/13/2025</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BDBB472-D40B-B948-A0B6-260DEB7BCBE0}" type="slidenum">
              <a:rPr lang="en-US" smtClean="0"/>
              <a:t>‹#›</a:t>
            </a:fld>
            <a:endParaRPr lang="en-US"/>
          </a:p>
        </p:txBody>
      </p:sp>
    </p:spTree>
    <p:extLst>
      <p:ext uri="{BB962C8B-B14F-4D97-AF65-F5344CB8AC3E}">
        <p14:creationId xmlns:p14="http://schemas.microsoft.com/office/powerpoint/2010/main" val="3027590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09600" y="6356351"/>
            <a:ext cx="2844800" cy="365125"/>
          </a:xfrm>
          <a:prstGeom prst="rect">
            <a:avLst/>
          </a:prstGeom>
        </p:spPr>
        <p:txBody>
          <a:bodyPr/>
          <a:lstStyle>
            <a:lvl1pPr>
              <a:defRPr>
                <a:latin typeface="Arial"/>
                <a:cs typeface="Arial"/>
              </a:defRPr>
            </a:lvl1pPr>
          </a:lstStyle>
          <a:p>
            <a:fld id="{E5FB6931-49A9-4DD1-AC32-2C9BC7EDB1E7}" type="datetime1">
              <a:rPr lang="en-US" smtClean="0"/>
              <a:t>10/13/2025</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lvl1pPr>
              <a:defRPr>
                <a:latin typeface="Arial"/>
                <a:cs typeface="Arial"/>
              </a:defRPr>
            </a:lvl1pPr>
          </a:lstStyle>
          <a:p>
            <a:r>
              <a:rPr lang="en-US"/>
              <a:t>DRAFT</a:t>
            </a: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lvl1pPr>
              <a:defRPr>
                <a:latin typeface="Arial"/>
                <a:cs typeface="Arial"/>
              </a:defRPr>
            </a:lvl1pPr>
          </a:lstStyle>
          <a:p>
            <a:fld id="{5005A7D2-CC14-4D21-BB22-EBCB1A7DB244}" type="slidenum">
              <a:rPr lang="en-US" smtClean="0"/>
              <a:t>‹#›</a:t>
            </a:fld>
            <a:endParaRPr lang="en-US"/>
          </a:p>
        </p:txBody>
      </p:sp>
      <p:sp>
        <p:nvSpPr>
          <p:cNvPr id="6" name="Title 1"/>
          <p:cNvSpPr>
            <a:spLocks noGrp="1"/>
          </p:cNvSpPr>
          <p:nvPr>
            <p:ph type="ctrTitle"/>
          </p:nvPr>
        </p:nvSpPr>
        <p:spPr>
          <a:xfrm>
            <a:off x="609600" y="1809521"/>
            <a:ext cx="10972800" cy="1470025"/>
          </a:xfrm>
          <a:prstGeom prst="rect">
            <a:avLst/>
          </a:prstGeom>
        </p:spPr>
        <p:txBody>
          <a:bodyPr/>
          <a:lstStyle>
            <a:lvl1pPr>
              <a:defRPr b="1">
                <a:solidFill>
                  <a:schemeClr val="bg1"/>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25437727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40886"/>
            <a:ext cx="10972800" cy="1470025"/>
          </a:xfrm>
          <a:prstGeom prst="rect">
            <a:avLst/>
          </a:prstGeom>
        </p:spPr>
        <p:txBody>
          <a:bodyPr/>
          <a:lstStyle>
            <a:lvl1pPr>
              <a:defRPr b="1">
                <a:solidFill>
                  <a:srgbClr val="026937"/>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1828800" y="3696660"/>
            <a:ext cx="8534400" cy="1752600"/>
          </a:xfrm>
          <a:prstGeom prst="rect">
            <a:avLst/>
          </a:prstGeom>
        </p:spPr>
        <p:txBody>
          <a:bodyPr/>
          <a:lstStyle>
            <a:lvl1pPr marL="0" indent="0" algn="ctr">
              <a:buNone/>
              <a:defRPr>
                <a:solidFill>
                  <a:srgbClr val="CD9E52"/>
                </a:solidFill>
                <a:latin typeface="Arial"/>
                <a:cs typeface="Aria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Arial"/>
                <a:cs typeface="Arial"/>
              </a:defRPr>
            </a:lvl1pPr>
          </a:lstStyle>
          <a:p>
            <a:fld id="{F99458C6-6EA7-0747-AD3E-29AE00637213}" type="datetimeFigureOut">
              <a:rPr lang="en-US" smtClean="0"/>
              <a:pPr/>
              <a:t>10/13/2025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3359596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99647"/>
            <a:ext cx="10972800" cy="1143000"/>
          </a:xfrm>
          <a:prstGeom prst="rect">
            <a:avLst/>
          </a:prstGeom>
        </p:spPr>
        <p:txBody>
          <a:bodyPr/>
          <a:lstStyle>
            <a:lvl1pPr algn="l">
              <a:defRPr>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a:xfrm>
            <a:off x="609600" y="2225210"/>
            <a:ext cx="10972800" cy="4035285"/>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Arial"/>
                <a:cs typeface="Arial"/>
              </a:defRPr>
            </a:lvl1pPr>
          </a:lstStyle>
          <a:p>
            <a:fld id="{F99458C6-6EA7-0747-AD3E-29AE00637213}" type="datetimeFigureOut">
              <a:rPr lang="en-US" smtClean="0"/>
              <a:pPr/>
              <a:t>10/13/2025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9260918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Arial"/>
                <a:cs typeface="Arial"/>
              </a:defRPr>
            </a:lvl1pPr>
          </a:lstStyle>
          <a:p>
            <a:fld id="{F99458C6-6EA7-0747-AD3E-29AE00637213}" type="datetimeFigureOut">
              <a:rPr lang="en-US" smtClean="0"/>
              <a:pPr/>
              <a:t>10/13/2025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7" name="Title 1"/>
          <p:cNvSpPr>
            <a:spLocks noGrp="1"/>
          </p:cNvSpPr>
          <p:nvPr>
            <p:ph type="ctrTitle"/>
          </p:nvPr>
        </p:nvSpPr>
        <p:spPr>
          <a:xfrm>
            <a:off x="609600" y="1950364"/>
            <a:ext cx="10668000" cy="1470025"/>
          </a:xfrm>
          <a:prstGeom prst="rect">
            <a:avLst/>
          </a:prstGeom>
        </p:spPr>
        <p:txBody>
          <a:bodyPr/>
          <a:lstStyle>
            <a:lvl1pPr algn="l">
              <a:defRPr b="1">
                <a:solidFill>
                  <a:srgbClr val="026937"/>
                </a:solidFill>
                <a:latin typeface="Arial"/>
                <a:cs typeface="Arial"/>
              </a:defRPr>
            </a:lvl1pPr>
          </a:lstStyle>
          <a:p>
            <a:r>
              <a:rPr lang="en-US"/>
              <a:t>Click to edit Master title style</a:t>
            </a:r>
            <a:endParaRPr lang="en-US" dirty="0"/>
          </a:p>
        </p:txBody>
      </p:sp>
      <p:sp>
        <p:nvSpPr>
          <p:cNvPr id="8" name="Subtitle 2"/>
          <p:cNvSpPr>
            <a:spLocks noGrp="1"/>
          </p:cNvSpPr>
          <p:nvPr>
            <p:ph type="subTitle" idx="1"/>
          </p:nvPr>
        </p:nvSpPr>
        <p:spPr>
          <a:xfrm>
            <a:off x="609600" y="3420387"/>
            <a:ext cx="8534400" cy="1752600"/>
          </a:xfrm>
          <a:prstGeom prst="rect">
            <a:avLst/>
          </a:prstGeom>
        </p:spPr>
        <p:txBody>
          <a:bodyPr/>
          <a:lstStyle>
            <a:lvl1pPr marL="0" indent="0" algn="l">
              <a:buNone/>
              <a:defRPr>
                <a:solidFill>
                  <a:srgbClr val="CD9E52"/>
                </a:solidFill>
                <a:latin typeface="Arial"/>
                <a:cs typeface="Aria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4307345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2218660"/>
            <a:ext cx="5384800" cy="4061187"/>
          </a:xfrm>
          <a:prstGeom prst="rect">
            <a:avLst/>
          </a:prstGeom>
        </p:spPr>
        <p:txBody>
          <a:bodyPr/>
          <a:lstStyle>
            <a:lvl1pPr algn="l">
              <a:defRPr sz="2800">
                <a:latin typeface="Arial"/>
                <a:cs typeface="Arial"/>
              </a:defRPr>
            </a:lvl1pPr>
            <a:lvl2pPr algn="l">
              <a:defRPr sz="2400">
                <a:latin typeface="Arial"/>
                <a:cs typeface="Arial"/>
              </a:defRPr>
            </a:lvl2pPr>
            <a:lvl3pPr algn="l">
              <a:defRPr sz="2000">
                <a:latin typeface="Arial"/>
                <a:cs typeface="Arial"/>
              </a:defRPr>
            </a:lvl3pPr>
            <a:lvl4pPr algn="l">
              <a:defRPr sz="1800">
                <a:latin typeface="Arial"/>
                <a:cs typeface="Arial"/>
              </a:defRPr>
            </a:lvl4pPr>
            <a:lvl5pPr algn="l">
              <a:defRPr sz="18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218660"/>
            <a:ext cx="5384800" cy="4061187"/>
          </a:xfrm>
          <a:prstGeom prst="rect">
            <a:avLst/>
          </a:prstGeom>
        </p:spPr>
        <p:txBody>
          <a:bodyPr/>
          <a:lstStyle>
            <a:lvl1pPr algn="l">
              <a:defRPr sz="2800">
                <a:latin typeface="Arial"/>
                <a:cs typeface="Arial"/>
              </a:defRPr>
            </a:lvl1pPr>
            <a:lvl2pPr algn="l">
              <a:defRPr sz="2400">
                <a:latin typeface="Arial"/>
                <a:cs typeface="Arial"/>
              </a:defRPr>
            </a:lvl2pPr>
            <a:lvl3pPr algn="l">
              <a:defRPr sz="2000">
                <a:latin typeface="Arial"/>
                <a:cs typeface="Arial"/>
              </a:defRPr>
            </a:lvl3pPr>
            <a:lvl4pPr algn="l">
              <a:defRPr sz="1800">
                <a:latin typeface="Arial"/>
                <a:cs typeface="Arial"/>
              </a:defRPr>
            </a:lvl4pPr>
            <a:lvl5pPr algn="l">
              <a:defRPr sz="18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a:defRPr>
                <a:latin typeface="Arial"/>
                <a:cs typeface="Arial"/>
              </a:defRPr>
            </a:lvl1pPr>
          </a:lstStyle>
          <a:p>
            <a:fld id="{F99458C6-6EA7-0747-AD3E-29AE00637213}" type="datetimeFigureOut">
              <a:rPr lang="en-US" smtClean="0"/>
              <a:pPr/>
              <a:t>10/13/2025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10" name="Title 1"/>
          <p:cNvSpPr>
            <a:spLocks noGrp="1"/>
          </p:cNvSpPr>
          <p:nvPr>
            <p:ph type="title"/>
          </p:nvPr>
        </p:nvSpPr>
        <p:spPr>
          <a:xfrm>
            <a:off x="609600" y="902775"/>
            <a:ext cx="10972800" cy="1143000"/>
          </a:xfrm>
          <a:prstGeom prst="rect">
            <a:avLst/>
          </a:prstGeom>
        </p:spPr>
        <p:txBody>
          <a:bodyPr/>
          <a:lstStyle>
            <a:lvl1pPr algn="l">
              <a:defRPr>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6110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2205376"/>
            <a:ext cx="5386917" cy="639763"/>
          </a:xfrm>
          <a:prstGeom prst="rect">
            <a:avLst/>
          </a:prstGeom>
        </p:spPr>
        <p:txBody>
          <a:bodyPr anchor="b"/>
          <a:lstStyle>
            <a:lvl1pPr marL="0" indent="0">
              <a:buNone/>
              <a:defRPr sz="2400" b="1">
                <a:latin typeface="Arial"/>
                <a:cs typeface="Aria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989904"/>
            <a:ext cx="5386917" cy="3289944"/>
          </a:xfrm>
          <a:prstGeom prst="rect">
            <a:avLst/>
          </a:prstGeo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2205376"/>
            <a:ext cx="5389033" cy="639763"/>
          </a:xfrm>
          <a:prstGeom prst="rect">
            <a:avLst/>
          </a:prstGeom>
        </p:spPr>
        <p:txBody>
          <a:bodyPr anchor="b"/>
          <a:lstStyle>
            <a:lvl1pPr marL="0" indent="0">
              <a:buNone/>
              <a:defRPr sz="2400" b="1">
                <a:latin typeface="Arial"/>
                <a:cs typeface="Aria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989904"/>
            <a:ext cx="5389033" cy="3289944"/>
          </a:xfrm>
          <a:prstGeom prst="rect">
            <a:avLst/>
          </a:prstGeo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lvl1pPr>
              <a:defRPr>
                <a:latin typeface="Arial"/>
                <a:cs typeface="Arial"/>
              </a:defRPr>
            </a:lvl1pPr>
          </a:lstStyle>
          <a:p>
            <a:fld id="{F99458C6-6EA7-0747-AD3E-29AE00637213}" type="datetimeFigureOut">
              <a:rPr lang="en-US" smtClean="0"/>
              <a:pPr/>
              <a:t>10/13/2025</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lvl1pPr>
              <a:defRPr>
                <a:latin typeface="Arial"/>
                <a:cs typeface="Arial"/>
              </a:defRPr>
            </a:lvl1p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10" name="Title 1"/>
          <p:cNvSpPr>
            <a:spLocks noGrp="1"/>
          </p:cNvSpPr>
          <p:nvPr>
            <p:ph type="title"/>
          </p:nvPr>
        </p:nvSpPr>
        <p:spPr>
          <a:xfrm>
            <a:off x="609600" y="917611"/>
            <a:ext cx="10972800" cy="1143000"/>
          </a:xfrm>
          <a:prstGeom prst="rect">
            <a:avLst/>
          </a:prstGeom>
        </p:spPr>
        <p:txBody>
          <a:bodyPr/>
          <a:lstStyle>
            <a:lvl1pPr algn="l">
              <a:defRPr>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37567055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09600" y="6356351"/>
            <a:ext cx="2844800" cy="365125"/>
          </a:xfrm>
          <a:prstGeom prst="rect">
            <a:avLst/>
          </a:prstGeom>
        </p:spPr>
        <p:txBody>
          <a:bodyPr/>
          <a:lstStyle>
            <a:lvl1pPr>
              <a:defRPr>
                <a:latin typeface="Arial"/>
                <a:cs typeface="Arial"/>
              </a:defRPr>
            </a:lvl1pPr>
          </a:lstStyle>
          <a:p>
            <a:fld id="{F99458C6-6EA7-0747-AD3E-29AE00637213}" type="datetimeFigureOut">
              <a:rPr lang="en-US" smtClean="0"/>
              <a:pPr/>
              <a:t>10/13/2025</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6" name="Title 1"/>
          <p:cNvSpPr>
            <a:spLocks noGrp="1"/>
          </p:cNvSpPr>
          <p:nvPr>
            <p:ph type="title"/>
          </p:nvPr>
        </p:nvSpPr>
        <p:spPr>
          <a:xfrm>
            <a:off x="609600" y="879200"/>
            <a:ext cx="10972800" cy="1143000"/>
          </a:xfrm>
          <a:prstGeom prst="rect">
            <a:avLst/>
          </a:prstGeom>
        </p:spPr>
        <p:txBody>
          <a:bodyPr/>
          <a:lstStyle>
            <a:lvl1pPr algn="l">
              <a:defRPr>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14841570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lvl1pPr>
              <a:defRPr>
                <a:latin typeface="Arial"/>
                <a:cs typeface="Arial"/>
              </a:defRPr>
            </a:lvl1pPr>
          </a:lstStyle>
          <a:p>
            <a:fld id="{F99458C6-6EA7-0747-AD3E-29AE00637213}" type="datetimeFigureOut">
              <a:rPr lang="en-US" smtClean="0"/>
              <a:pPr/>
              <a:t>10/13/2025</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9192913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924536"/>
            <a:ext cx="4011084" cy="1619513"/>
          </a:xfrm>
          <a:prstGeom prst="rect">
            <a:avLst/>
          </a:prstGeom>
        </p:spPr>
        <p:txBody>
          <a:bodyPr anchor="b">
            <a:noAutofit/>
          </a:bodyPr>
          <a:lstStyle>
            <a:lvl1pPr algn="l">
              <a:defRPr sz="3200" b="1">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a:xfrm>
            <a:off x="4766733" y="1013497"/>
            <a:ext cx="6815667" cy="5050871"/>
          </a:xfrm>
          <a:prstGeom prst="rect">
            <a:avLst/>
          </a:prstGeom>
        </p:spPr>
        <p:txBody>
          <a:bodyPr/>
          <a:lstStyle>
            <a:lvl1pPr>
              <a:defRPr sz="3200">
                <a:latin typeface="Arial"/>
                <a:cs typeface="Arial"/>
              </a:defRPr>
            </a:lvl1pPr>
            <a:lvl2pPr>
              <a:defRPr sz="2800">
                <a:latin typeface="Arial"/>
                <a:cs typeface="Arial"/>
              </a:defRPr>
            </a:lvl2pPr>
            <a:lvl3pPr>
              <a:defRPr sz="2400">
                <a:latin typeface="Arial"/>
                <a:cs typeface="Arial"/>
              </a:defRPr>
            </a:lvl3pPr>
            <a:lvl4pPr>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2544049"/>
            <a:ext cx="4011084" cy="3520319"/>
          </a:xfrm>
          <a:prstGeom prst="rect">
            <a:avLst/>
          </a:prstGeom>
        </p:spPr>
        <p:txBody>
          <a:bodyPr/>
          <a:lstStyle>
            <a:lvl1pPr marL="0" indent="0">
              <a:buNone/>
              <a:defRPr sz="1400">
                <a:latin typeface="Arial"/>
                <a:cs typeface="Aria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a:defRPr>
                <a:latin typeface="Arial"/>
                <a:cs typeface="Arial"/>
              </a:defRPr>
            </a:lvl1pPr>
          </a:lstStyle>
          <a:p>
            <a:fld id="{F99458C6-6EA7-0747-AD3E-29AE00637213}" type="datetimeFigureOut">
              <a:rPr lang="en-US" smtClean="0"/>
              <a:pPr/>
              <a:t>10/13/2025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3765772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705699"/>
            <a:ext cx="7315200" cy="566739"/>
          </a:xfrm>
          <a:prstGeom prst="rect">
            <a:avLst/>
          </a:prstGeom>
        </p:spPr>
        <p:txBody>
          <a:bodyPr anchor="b"/>
          <a:lstStyle>
            <a:lvl1pPr algn="l">
              <a:defRPr sz="2000" b="1">
                <a:latin typeface="Arial"/>
                <a:cs typeface="Arial"/>
              </a:defRPr>
            </a:lvl1pPr>
          </a:lstStyle>
          <a:p>
            <a:r>
              <a:rPr lang="en-US"/>
              <a:t>Click to edit Master title style</a:t>
            </a:r>
          </a:p>
        </p:txBody>
      </p:sp>
      <p:sp>
        <p:nvSpPr>
          <p:cNvPr id="3" name="Picture Placeholder 2"/>
          <p:cNvSpPr>
            <a:spLocks noGrp="1"/>
          </p:cNvSpPr>
          <p:nvPr>
            <p:ph type="pic" idx="1"/>
          </p:nvPr>
        </p:nvSpPr>
        <p:spPr>
          <a:xfrm>
            <a:off x="2389717" y="919167"/>
            <a:ext cx="7315200" cy="3713507"/>
          </a:xfrm>
          <a:prstGeom prst="rect">
            <a:avLst/>
          </a:prstGeom>
        </p:spPr>
        <p:txBody>
          <a:bodyPr/>
          <a:lstStyle>
            <a:lvl1pPr marL="0" indent="0">
              <a:buNone/>
              <a:defRPr sz="3200">
                <a:latin typeface="Arial"/>
                <a:cs typeface="Aria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2389717" y="5272437"/>
            <a:ext cx="7315200" cy="804863"/>
          </a:xfrm>
          <a:prstGeom prst="rect">
            <a:avLst/>
          </a:prstGeom>
        </p:spPr>
        <p:txBody>
          <a:bodyPr/>
          <a:lstStyle>
            <a:lvl1pPr marL="0" indent="0">
              <a:buNone/>
              <a:defRPr sz="1400">
                <a:latin typeface="Arial"/>
                <a:cs typeface="Aria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a:defRPr>
                <a:latin typeface="Arial"/>
                <a:cs typeface="Arial"/>
              </a:defRPr>
            </a:lvl1pPr>
          </a:lstStyle>
          <a:p>
            <a:fld id="{F99458C6-6EA7-0747-AD3E-29AE00637213}" type="datetimeFigureOut">
              <a:rPr lang="en-US" smtClean="0"/>
              <a:pPr/>
              <a:t>10/13/2025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409731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Arial"/>
                <a:cs typeface="Arial"/>
              </a:defRPr>
            </a:lvl1pPr>
          </a:lstStyle>
          <a:p>
            <a:fld id="{F99458C6-6EA7-0747-AD3E-29AE00637213}" type="datetimeFigureOut">
              <a:rPr lang="en-US" smtClean="0"/>
              <a:pPr/>
              <a:t>10/13/2025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9" name="Title 1"/>
          <p:cNvSpPr>
            <a:spLocks noGrp="1"/>
          </p:cNvSpPr>
          <p:nvPr>
            <p:ph type="title"/>
          </p:nvPr>
        </p:nvSpPr>
        <p:spPr>
          <a:xfrm>
            <a:off x="609600" y="855536"/>
            <a:ext cx="10972800" cy="1143000"/>
          </a:xfrm>
          <a:prstGeom prst="rect">
            <a:avLst/>
          </a:prstGeom>
        </p:spPr>
        <p:txBody>
          <a:bodyPr/>
          <a:lstStyle>
            <a:lvl1pPr algn="l">
              <a:defRPr>
                <a:latin typeface="Arial"/>
                <a:cs typeface="Arial"/>
              </a:defRPr>
            </a:lvl1pPr>
          </a:lstStyle>
          <a:p>
            <a:r>
              <a:rPr lang="en-US"/>
              <a:t>Click to edit Master title style</a:t>
            </a:r>
            <a:endParaRPr lang="en-US" dirty="0"/>
          </a:p>
        </p:txBody>
      </p:sp>
      <p:sp>
        <p:nvSpPr>
          <p:cNvPr id="10" name="Vertical Text Placeholder 2"/>
          <p:cNvSpPr>
            <a:spLocks noGrp="1"/>
          </p:cNvSpPr>
          <p:nvPr>
            <p:ph type="body" orient="vert" idx="1"/>
          </p:nvPr>
        </p:nvSpPr>
        <p:spPr>
          <a:xfrm>
            <a:off x="609600" y="2209530"/>
            <a:ext cx="10972800" cy="4041289"/>
          </a:xfrm>
          <a:prstGeom prst="rect">
            <a:avLst/>
          </a:prstGeo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169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lvl1pPr>
              <a:defRPr>
                <a:latin typeface="Arial"/>
                <a:cs typeface="Arial"/>
              </a:defRPr>
            </a:lvl1pPr>
          </a:lstStyle>
          <a:p>
            <a:fld id="{6FB3D0D6-ADA5-4F93-8691-18ADEC44613C}" type="datetime1">
              <a:rPr lang="en-US" smtClean="0"/>
              <a:t>10/13/2025</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lvl1pPr>
              <a:defRPr>
                <a:latin typeface="Arial"/>
                <a:cs typeface="Arial"/>
              </a:defRPr>
            </a:lvl1pPr>
          </a:lstStyle>
          <a:p>
            <a:r>
              <a:rPr lang="en-US"/>
              <a:t>DRAFT</a:t>
            </a: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lvl1pPr>
              <a:defRPr>
                <a:latin typeface="Arial"/>
                <a:cs typeface="Arial"/>
              </a:defRPr>
            </a:lvl1pPr>
          </a:lstStyle>
          <a:p>
            <a:fld id="{5005A7D2-CC14-4D21-BB22-EBCB1A7DB244}" type="slidenum">
              <a:rPr lang="en-US" smtClean="0"/>
              <a:t>‹#›</a:t>
            </a:fld>
            <a:endParaRPr lang="en-US"/>
          </a:p>
        </p:txBody>
      </p:sp>
    </p:spTree>
    <p:extLst>
      <p:ext uri="{BB962C8B-B14F-4D97-AF65-F5344CB8AC3E}">
        <p14:creationId xmlns:p14="http://schemas.microsoft.com/office/powerpoint/2010/main" val="21193451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862303"/>
            <a:ext cx="2743200" cy="5388516"/>
          </a:xfrm>
          <a:prstGeom prst="rect">
            <a:avLst/>
          </a:prstGeom>
        </p:spPr>
        <p:txBody>
          <a:bodyPr vert="eaVert"/>
          <a:lstStyle>
            <a:lvl1pPr algn="l">
              <a:defRPr>
                <a:latin typeface="Arial"/>
                <a:cs typeface="Aria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862303"/>
            <a:ext cx="8026400" cy="5388516"/>
          </a:xfrm>
          <a:prstGeom prst="rect">
            <a:avLst/>
          </a:prstGeo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Arial"/>
                <a:cs typeface="Arial"/>
              </a:defRPr>
            </a:lvl1pPr>
          </a:lstStyle>
          <a:p>
            <a:fld id="{F99458C6-6EA7-0747-AD3E-29AE00637213}" type="datetimeFigureOut">
              <a:rPr lang="en-US" smtClean="0"/>
              <a:pPr/>
              <a:t>10/13/2025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6283634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0426"/>
            <a:ext cx="10972800" cy="1470025"/>
          </a:xfrm>
          <a:prstGeom prst="rect">
            <a:avLst/>
          </a:prstGeom>
        </p:spPr>
        <p:txBody>
          <a:bodyPr/>
          <a:lstStyle>
            <a:lvl1pPr>
              <a:defRPr b="1">
                <a:solidFill>
                  <a:srgbClr val="026937"/>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619552"/>
          </a:xfrm>
          <a:prstGeom prst="rect">
            <a:avLst/>
          </a:prstGeom>
        </p:spPr>
        <p:txBody>
          <a:bodyPr/>
          <a:lstStyle>
            <a:lvl1pPr marL="0" indent="0" algn="ctr">
              <a:buNone/>
              <a:defRPr>
                <a:solidFill>
                  <a:srgbClr val="CD9E52"/>
                </a:solidFill>
                <a:latin typeface="Arial"/>
                <a:cs typeface="Aria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Arial"/>
                <a:cs typeface="Arial"/>
              </a:defRPr>
            </a:lvl1pPr>
          </a:lstStyle>
          <a:p>
            <a:fld id="{F99458C6-6EA7-0747-AD3E-29AE00637213}" type="datetimeFigureOut">
              <a:rPr lang="en-US" smtClean="0"/>
              <a:pPr/>
              <a:t>10/13/2025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32008164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02395"/>
            <a:ext cx="10972800" cy="1143000"/>
          </a:xfrm>
          <a:prstGeom prst="rect">
            <a:avLst/>
          </a:prstGeom>
        </p:spPr>
        <p:txBody>
          <a:bodyPr/>
          <a:lstStyle>
            <a:lvl1pPr algn="l">
              <a:defRPr>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a:xfrm>
            <a:off x="609600" y="2127958"/>
            <a:ext cx="10972800" cy="3716461"/>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Arial"/>
                <a:cs typeface="Arial"/>
              </a:defRPr>
            </a:lvl1pPr>
          </a:lstStyle>
          <a:p>
            <a:fld id="{F99458C6-6EA7-0747-AD3E-29AE00637213}" type="datetimeFigureOut">
              <a:rPr lang="en-US" smtClean="0"/>
              <a:pPr/>
              <a:t>10/13/2025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35776888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Arial"/>
                <a:cs typeface="Arial"/>
              </a:defRPr>
            </a:lvl1pPr>
          </a:lstStyle>
          <a:p>
            <a:fld id="{F99458C6-6EA7-0747-AD3E-29AE00637213}" type="datetimeFigureOut">
              <a:rPr lang="en-US" smtClean="0"/>
              <a:pPr/>
              <a:t>10/13/2025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7" name="Title 1"/>
          <p:cNvSpPr>
            <a:spLocks noGrp="1"/>
          </p:cNvSpPr>
          <p:nvPr>
            <p:ph type="ctrTitle"/>
          </p:nvPr>
        </p:nvSpPr>
        <p:spPr>
          <a:xfrm>
            <a:off x="609600" y="2130426"/>
            <a:ext cx="10668000" cy="1470025"/>
          </a:xfrm>
          <a:prstGeom prst="rect">
            <a:avLst/>
          </a:prstGeom>
        </p:spPr>
        <p:txBody>
          <a:bodyPr/>
          <a:lstStyle>
            <a:lvl1pPr algn="l">
              <a:defRPr b="1">
                <a:solidFill>
                  <a:srgbClr val="026937"/>
                </a:solidFill>
                <a:latin typeface="Arial"/>
                <a:cs typeface="Arial"/>
              </a:defRPr>
            </a:lvl1pPr>
          </a:lstStyle>
          <a:p>
            <a:r>
              <a:rPr lang="en-US"/>
              <a:t>Click to edit Master title style</a:t>
            </a:r>
            <a:endParaRPr lang="en-US" dirty="0"/>
          </a:p>
        </p:txBody>
      </p:sp>
      <p:sp>
        <p:nvSpPr>
          <p:cNvPr id="8" name="Subtitle 2"/>
          <p:cNvSpPr>
            <a:spLocks noGrp="1"/>
          </p:cNvSpPr>
          <p:nvPr>
            <p:ph type="subTitle" idx="1"/>
          </p:nvPr>
        </p:nvSpPr>
        <p:spPr>
          <a:xfrm>
            <a:off x="609600" y="3600451"/>
            <a:ext cx="8534400" cy="1752600"/>
          </a:xfrm>
          <a:prstGeom prst="rect">
            <a:avLst/>
          </a:prstGeom>
        </p:spPr>
        <p:txBody>
          <a:bodyPr/>
          <a:lstStyle>
            <a:lvl1pPr marL="0" indent="0" algn="l">
              <a:buNone/>
              <a:defRPr>
                <a:solidFill>
                  <a:srgbClr val="CD9E52"/>
                </a:solidFill>
                <a:latin typeface="Arial"/>
                <a:cs typeface="Aria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5927680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2127958"/>
            <a:ext cx="5384800" cy="3706785"/>
          </a:xfrm>
          <a:prstGeom prst="rect">
            <a:avLst/>
          </a:prstGeom>
        </p:spPr>
        <p:txBody>
          <a:bodyPr/>
          <a:lstStyle>
            <a:lvl1pPr algn="l">
              <a:defRPr sz="2800">
                <a:latin typeface="Arial"/>
                <a:cs typeface="Arial"/>
              </a:defRPr>
            </a:lvl1pPr>
            <a:lvl2pPr algn="l">
              <a:defRPr sz="2400">
                <a:latin typeface="Arial"/>
                <a:cs typeface="Arial"/>
              </a:defRPr>
            </a:lvl2pPr>
            <a:lvl3pPr algn="l">
              <a:defRPr sz="2000">
                <a:latin typeface="Arial"/>
                <a:cs typeface="Arial"/>
              </a:defRPr>
            </a:lvl3pPr>
            <a:lvl4pPr algn="l">
              <a:defRPr sz="1800">
                <a:latin typeface="Arial"/>
                <a:cs typeface="Arial"/>
              </a:defRPr>
            </a:lvl4pPr>
            <a:lvl5pPr algn="l">
              <a:defRPr sz="18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127958"/>
            <a:ext cx="5384800" cy="3706785"/>
          </a:xfrm>
          <a:prstGeom prst="rect">
            <a:avLst/>
          </a:prstGeom>
        </p:spPr>
        <p:txBody>
          <a:bodyPr/>
          <a:lstStyle>
            <a:lvl1pPr algn="l">
              <a:defRPr sz="2800">
                <a:latin typeface="Arial"/>
                <a:cs typeface="Arial"/>
              </a:defRPr>
            </a:lvl1pPr>
            <a:lvl2pPr algn="l">
              <a:defRPr sz="2400">
                <a:latin typeface="Arial"/>
                <a:cs typeface="Arial"/>
              </a:defRPr>
            </a:lvl2pPr>
            <a:lvl3pPr algn="l">
              <a:defRPr sz="2000">
                <a:latin typeface="Arial"/>
                <a:cs typeface="Arial"/>
              </a:defRPr>
            </a:lvl3pPr>
            <a:lvl4pPr algn="l">
              <a:defRPr sz="1800">
                <a:latin typeface="Arial"/>
                <a:cs typeface="Arial"/>
              </a:defRPr>
            </a:lvl4pPr>
            <a:lvl5pPr algn="l">
              <a:defRPr sz="18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a:defRPr>
                <a:latin typeface="Arial"/>
                <a:cs typeface="Arial"/>
              </a:defRPr>
            </a:lvl1pPr>
          </a:lstStyle>
          <a:p>
            <a:fld id="{F99458C6-6EA7-0747-AD3E-29AE00637213}" type="datetimeFigureOut">
              <a:rPr lang="en-US" smtClean="0"/>
              <a:pPr/>
              <a:t>10/13/2025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8" name="Title 1"/>
          <p:cNvSpPr>
            <a:spLocks noGrp="1"/>
          </p:cNvSpPr>
          <p:nvPr>
            <p:ph type="title"/>
          </p:nvPr>
        </p:nvSpPr>
        <p:spPr>
          <a:xfrm>
            <a:off x="609600" y="799515"/>
            <a:ext cx="10972800" cy="1143000"/>
          </a:xfrm>
          <a:prstGeom prst="rect">
            <a:avLst/>
          </a:prstGeom>
        </p:spPr>
        <p:txBody>
          <a:bodyPr/>
          <a:lstStyle>
            <a:lvl1pPr algn="l">
              <a:defRPr>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36756902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2137113"/>
            <a:ext cx="5386917" cy="639763"/>
          </a:xfrm>
          <a:prstGeom prst="rect">
            <a:avLst/>
          </a:prstGeom>
        </p:spPr>
        <p:txBody>
          <a:bodyPr anchor="b"/>
          <a:lstStyle>
            <a:lvl1pPr marL="0" indent="0">
              <a:buNone/>
              <a:defRPr sz="2400" b="1">
                <a:latin typeface="Arial"/>
                <a:cs typeface="Aria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776877"/>
            <a:ext cx="5386917" cy="3086896"/>
          </a:xfrm>
          <a:prstGeom prst="rect">
            <a:avLst/>
          </a:prstGeo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2137113"/>
            <a:ext cx="5389033" cy="639763"/>
          </a:xfrm>
          <a:prstGeom prst="rect">
            <a:avLst/>
          </a:prstGeom>
        </p:spPr>
        <p:txBody>
          <a:bodyPr anchor="b"/>
          <a:lstStyle>
            <a:lvl1pPr marL="0" indent="0">
              <a:buNone/>
              <a:defRPr sz="2400" b="1">
                <a:latin typeface="Arial"/>
                <a:cs typeface="Aria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776877"/>
            <a:ext cx="5389033" cy="3086896"/>
          </a:xfrm>
          <a:prstGeom prst="rect">
            <a:avLst/>
          </a:prstGeo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lvl1pPr>
              <a:defRPr>
                <a:latin typeface="Arial"/>
                <a:cs typeface="Arial"/>
              </a:defRPr>
            </a:lvl1pPr>
          </a:lstStyle>
          <a:p>
            <a:fld id="{F99458C6-6EA7-0747-AD3E-29AE00637213}" type="datetimeFigureOut">
              <a:rPr lang="en-US" smtClean="0"/>
              <a:pPr/>
              <a:t>10/13/2025</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lvl1pPr>
              <a:defRPr>
                <a:latin typeface="Arial"/>
                <a:cs typeface="Arial"/>
              </a:defRPr>
            </a:lvl1p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10" name="Title 1"/>
          <p:cNvSpPr>
            <a:spLocks noGrp="1"/>
          </p:cNvSpPr>
          <p:nvPr>
            <p:ph type="title"/>
          </p:nvPr>
        </p:nvSpPr>
        <p:spPr>
          <a:xfrm>
            <a:off x="609600" y="802395"/>
            <a:ext cx="10972800" cy="1143000"/>
          </a:xfrm>
          <a:prstGeom prst="rect">
            <a:avLst/>
          </a:prstGeom>
        </p:spPr>
        <p:txBody>
          <a:bodyPr/>
          <a:lstStyle>
            <a:lvl1pPr algn="l">
              <a:defRPr>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23781238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09600" y="6356351"/>
            <a:ext cx="2844800" cy="365125"/>
          </a:xfrm>
          <a:prstGeom prst="rect">
            <a:avLst/>
          </a:prstGeom>
        </p:spPr>
        <p:txBody>
          <a:bodyPr/>
          <a:lstStyle>
            <a:lvl1pPr>
              <a:defRPr>
                <a:latin typeface="Arial"/>
                <a:cs typeface="Arial"/>
              </a:defRPr>
            </a:lvl1pPr>
          </a:lstStyle>
          <a:p>
            <a:fld id="{F99458C6-6EA7-0747-AD3E-29AE00637213}" type="datetimeFigureOut">
              <a:rPr lang="en-US" smtClean="0"/>
              <a:pPr/>
              <a:t>10/13/2025</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6" name="Title 1"/>
          <p:cNvSpPr>
            <a:spLocks noGrp="1"/>
          </p:cNvSpPr>
          <p:nvPr>
            <p:ph type="title"/>
          </p:nvPr>
        </p:nvSpPr>
        <p:spPr>
          <a:xfrm>
            <a:off x="609600" y="802395"/>
            <a:ext cx="10972800" cy="1143000"/>
          </a:xfrm>
          <a:prstGeom prst="rect">
            <a:avLst/>
          </a:prstGeom>
        </p:spPr>
        <p:txBody>
          <a:bodyPr/>
          <a:lstStyle>
            <a:lvl1pPr algn="l">
              <a:defRPr>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38056229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lvl1pPr>
              <a:defRPr>
                <a:latin typeface="Arial"/>
                <a:cs typeface="Arial"/>
              </a:defRPr>
            </a:lvl1pPr>
          </a:lstStyle>
          <a:p>
            <a:fld id="{F99458C6-6EA7-0747-AD3E-29AE00637213}" type="datetimeFigureOut">
              <a:rPr lang="en-US" smtClean="0"/>
              <a:pPr/>
              <a:t>10/13/2025</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9138754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330441"/>
            <a:ext cx="4011084" cy="1619513"/>
          </a:xfrm>
          <a:prstGeom prst="rect">
            <a:avLst/>
          </a:prstGeom>
        </p:spPr>
        <p:txBody>
          <a:bodyPr anchor="b">
            <a:noAutofit/>
          </a:bodyPr>
          <a:lstStyle>
            <a:lvl1pPr algn="l">
              <a:defRPr sz="3200" b="1">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a:xfrm>
            <a:off x="4766733" y="419402"/>
            <a:ext cx="6815667" cy="5336097"/>
          </a:xfrm>
          <a:prstGeom prst="rect">
            <a:avLst/>
          </a:prstGeom>
        </p:spPr>
        <p:txBody>
          <a:bodyPr/>
          <a:lstStyle>
            <a:lvl1pPr>
              <a:defRPr sz="3200">
                <a:latin typeface="Arial"/>
                <a:cs typeface="Arial"/>
              </a:defRPr>
            </a:lvl1pPr>
            <a:lvl2pPr>
              <a:defRPr sz="2800">
                <a:latin typeface="Arial"/>
                <a:cs typeface="Arial"/>
              </a:defRPr>
            </a:lvl2pPr>
            <a:lvl3pPr>
              <a:defRPr sz="2400">
                <a:latin typeface="Arial"/>
                <a:cs typeface="Arial"/>
              </a:defRPr>
            </a:lvl3pPr>
            <a:lvl4pPr>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1949954"/>
            <a:ext cx="4011084" cy="3805545"/>
          </a:xfrm>
          <a:prstGeom prst="rect">
            <a:avLst/>
          </a:prstGeom>
        </p:spPr>
        <p:txBody>
          <a:bodyPr/>
          <a:lstStyle>
            <a:lvl1pPr marL="0" indent="0">
              <a:buNone/>
              <a:defRPr sz="1400">
                <a:latin typeface="Arial"/>
                <a:cs typeface="Aria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a:defRPr>
                <a:latin typeface="Arial"/>
                <a:cs typeface="Arial"/>
              </a:defRPr>
            </a:lvl1pPr>
          </a:lstStyle>
          <a:p>
            <a:fld id="{F99458C6-6EA7-0747-AD3E-29AE00637213}" type="datetimeFigureOut">
              <a:rPr lang="en-US" smtClean="0"/>
              <a:pPr/>
              <a:t>10/13/2025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2488354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316791"/>
            <a:ext cx="7315200" cy="566739"/>
          </a:xfrm>
          <a:prstGeom prst="rect">
            <a:avLst/>
          </a:prstGeom>
        </p:spPr>
        <p:txBody>
          <a:bodyPr anchor="b"/>
          <a:lstStyle>
            <a:lvl1pPr algn="l">
              <a:defRPr sz="2000" b="1">
                <a:latin typeface="Arial"/>
                <a:cs typeface="Arial"/>
              </a:defRPr>
            </a:lvl1pPr>
          </a:lstStyle>
          <a:p>
            <a:r>
              <a:rPr lang="en-US"/>
              <a:t>Click to edit Master title style</a:t>
            </a:r>
          </a:p>
        </p:txBody>
      </p:sp>
      <p:sp>
        <p:nvSpPr>
          <p:cNvPr id="3" name="Picture Placeholder 2"/>
          <p:cNvSpPr>
            <a:spLocks noGrp="1"/>
          </p:cNvSpPr>
          <p:nvPr>
            <p:ph type="pic" idx="1"/>
          </p:nvPr>
        </p:nvSpPr>
        <p:spPr>
          <a:xfrm>
            <a:off x="2389717" y="530260"/>
            <a:ext cx="7315200" cy="3713507"/>
          </a:xfrm>
          <a:prstGeom prst="rect">
            <a:avLst/>
          </a:prstGeom>
        </p:spPr>
        <p:txBody>
          <a:bodyPr/>
          <a:lstStyle>
            <a:lvl1pPr marL="0" indent="0">
              <a:buNone/>
              <a:defRPr sz="3200">
                <a:latin typeface="Arial"/>
                <a:cs typeface="Aria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2389717" y="4883528"/>
            <a:ext cx="7315200" cy="786720"/>
          </a:xfrm>
          <a:prstGeom prst="rect">
            <a:avLst/>
          </a:prstGeom>
        </p:spPr>
        <p:txBody>
          <a:bodyPr/>
          <a:lstStyle>
            <a:lvl1pPr marL="0" indent="0">
              <a:buNone/>
              <a:defRPr sz="1400">
                <a:latin typeface="Arial"/>
                <a:cs typeface="Aria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a:defRPr>
                <a:latin typeface="Arial"/>
                <a:cs typeface="Arial"/>
              </a:defRPr>
            </a:lvl1pPr>
          </a:lstStyle>
          <a:p>
            <a:fld id="{F99458C6-6EA7-0747-AD3E-29AE00637213}" type="datetimeFigureOut">
              <a:rPr lang="en-US" smtClean="0"/>
              <a:pPr/>
              <a:t>10/13/2025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920174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1E758-9F47-4CFB-980D-2CD4A54B00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CD96D8-AFD6-43D0-B824-B3843BE85E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5C2A54-EF01-4CA6-BF02-3A3DE83893B4}"/>
              </a:ext>
            </a:extLst>
          </p:cNvPr>
          <p:cNvSpPr>
            <a:spLocks noGrp="1"/>
          </p:cNvSpPr>
          <p:nvPr>
            <p:ph type="dt" sz="half" idx="10"/>
          </p:nvPr>
        </p:nvSpPr>
        <p:spPr/>
        <p:txBody>
          <a:bodyPr/>
          <a:lstStyle/>
          <a:p>
            <a:fld id="{D0DD4DEE-AEC6-457D-AA38-DDBA91371347}" type="datetime1">
              <a:rPr lang="en-US" smtClean="0"/>
              <a:t>10/13/2025</a:t>
            </a:fld>
            <a:endParaRPr lang="en-US"/>
          </a:p>
        </p:txBody>
      </p:sp>
      <p:sp>
        <p:nvSpPr>
          <p:cNvPr id="5" name="Footer Placeholder 4">
            <a:extLst>
              <a:ext uri="{FF2B5EF4-FFF2-40B4-BE49-F238E27FC236}">
                <a16:creationId xmlns:a16="http://schemas.microsoft.com/office/drawing/2014/main" id="{F5E50620-3FA1-4764-AC91-CF5A696CB164}"/>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A216B89C-B909-4B08-9F69-19754E60DD9C}"/>
              </a:ext>
            </a:extLst>
          </p:cNvPr>
          <p:cNvSpPr>
            <a:spLocks noGrp="1"/>
          </p:cNvSpPr>
          <p:nvPr>
            <p:ph type="sldNum" sz="quarter" idx="12"/>
          </p:nvPr>
        </p:nvSpPr>
        <p:spPr/>
        <p:txBody>
          <a:bodyPr/>
          <a:lstStyle/>
          <a:p>
            <a:fld id="{5005A7D2-CC14-4D21-BB22-EBCB1A7DB244}" type="slidenum">
              <a:rPr lang="en-US" smtClean="0"/>
              <a:t>‹#›</a:t>
            </a:fld>
            <a:endParaRPr lang="en-US"/>
          </a:p>
        </p:txBody>
      </p:sp>
    </p:spTree>
    <p:extLst>
      <p:ext uri="{BB962C8B-B14F-4D97-AF65-F5344CB8AC3E}">
        <p14:creationId xmlns:p14="http://schemas.microsoft.com/office/powerpoint/2010/main" val="8548101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Arial"/>
                <a:cs typeface="Arial"/>
              </a:defRPr>
            </a:lvl1pPr>
          </a:lstStyle>
          <a:p>
            <a:fld id="{F99458C6-6EA7-0747-AD3E-29AE00637213}" type="datetimeFigureOut">
              <a:rPr lang="en-US" smtClean="0"/>
              <a:pPr/>
              <a:t>10/13/2025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9" name="Title 1"/>
          <p:cNvSpPr>
            <a:spLocks noGrp="1"/>
          </p:cNvSpPr>
          <p:nvPr>
            <p:ph type="title"/>
          </p:nvPr>
        </p:nvSpPr>
        <p:spPr>
          <a:xfrm>
            <a:off x="609600" y="292055"/>
            <a:ext cx="10972800" cy="1143000"/>
          </a:xfrm>
          <a:prstGeom prst="rect">
            <a:avLst/>
          </a:prstGeom>
        </p:spPr>
        <p:txBody>
          <a:bodyPr/>
          <a:lstStyle>
            <a:lvl1pPr algn="l">
              <a:defRPr>
                <a:latin typeface="Arial"/>
                <a:cs typeface="Arial"/>
              </a:defRPr>
            </a:lvl1pPr>
          </a:lstStyle>
          <a:p>
            <a:r>
              <a:rPr lang="en-US"/>
              <a:t>Click to edit Master title style</a:t>
            </a:r>
            <a:endParaRPr lang="en-US" dirty="0"/>
          </a:p>
        </p:txBody>
      </p:sp>
      <p:sp>
        <p:nvSpPr>
          <p:cNvPr id="10" name="Vertical Text Placeholder 2"/>
          <p:cNvSpPr>
            <a:spLocks noGrp="1"/>
          </p:cNvSpPr>
          <p:nvPr>
            <p:ph type="body" orient="vert" idx="1"/>
          </p:nvPr>
        </p:nvSpPr>
        <p:spPr>
          <a:xfrm>
            <a:off x="609600" y="1617619"/>
            <a:ext cx="10972800" cy="4188096"/>
          </a:xfrm>
          <a:prstGeom prst="rect">
            <a:avLst/>
          </a:prstGeo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76635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36141"/>
            <a:ext cx="2743200" cy="5508279"/>
          </a:xfrm>
          <a:prstGeom prst="rect">
            <a:avLst/>
          </a:prstGeom>
        </p:spPr>
        <p:txBody>
          <a:bodyPr vert="eaVert"/>
          <a:lstStyle>
            <a:lvl1pPr algn="l">
              <a:defRPr>
                <a:latin typeface="Arial"/>
                <a:cs typeface="Aria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336141"/>
            <a:ext cx="8026400" cy="5508279"/>
          </a:xfrm>
          <a:prstGeom prst="rect">
            <a:avLst/>
          </a:prstGeo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Arial"/>
                <a:cs typeface="Arial"/>
              </a:defRPr>
            </a:lvl1pPr>
          </a:lstStyle>
          <a:p>
            <a:fld id="{F99458C6-6EA7-0747-AD3E-29AE00637213}" type="datetimeFigureOut">
              <a:rPr lang="en-US" smtClean="0"/>
              <a:pPr/>
              <a:t>10/13/2025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809267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501518"/>
            <a:ext cx="10972800" cy="1470025"/>
          </a:xfrm>
          <a:prstGeom prst="rect">
            <a:avLst/>
          </a:prstGeom>
        </p:spPr>
        <p:txBody>
          <a:bodyPr/>
          <a:lstStyle>
            <a:lvl1pPr>
              <a:defRPr b="1">
                <a:solidFill>
                  <a:schemeClr val="bg1"/>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1828800" y="4257292"/>
            <a:ext cx="8534400" cy="1752600"/>
          </a:xfrm>
          <a:prstGeom prst="rect">
            <a:avLst/>
          </a:prstGeom>
        </p:spPr>
        <p:txBody>
          <a:bodyPr/>
          <a:lstStyle>
            <a:lvl1pPr marL="0" indent="0" algn="ctr">
              <a:buNone/>
              <a:defRPr>
                <a:solidFill>
                  <a:schemeClr val="bg1"/>
                </a:solidFill>
                <a:latin typeface="Arial"/>
                <a:cs typeface="Aria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Arial"/>
                <a:cs typeface="Arial"/>
              </a:defRPr>
            </a:lvl1pPr>
          </a:lstStyle>
          <a:p>
            <a:fld id="{12D24543-DE0D-2249-9D6A-916A21ACF412}" type="datetimeFigureOut">
              <a:rPr lang="en-US" smtClean="0"/>
              <a:pPr/>
              <a:t>10/13/2025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atin typeface="Arial"/>
                <a:cs typeface="Arial"/>
              </a:defRPr>
            </a:lvl1pPr>
          </a:lstStyle>
          <a:p>
            <a:fld id="{B8E2FD69-6208-BE4A-B8A8-AF0081759ED9}" type="slidenum">
              <a:rPr lang="en-US" smtClean="0"/>
              <a:pPr/>
              <a:t>‹#›</a:t>
            </a:fld>
            <a:endParaRPr lang="en-US"/>
          </a:p>
        </p:txBody>
      </p:sp>
    </p:spTree>
    <p:extLst>
      <p:ext uri="{BB962C8B-B14F-4D97-AF65-F5344CB8AC3E}">
        <p14:creationId xmlns:p14="http://schemas.microsoft.com/office/powerpoint/2010/main" val="293779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666129"/>
            <a:ext cx="10972800" cy="1143000"/>
          </a:xfrm>
          <a:prstGeom prst="rect">
            <a:avLst/>
          </a:prstGeom>
        </p:spPr>
        <p:txBody>
          <a:bodyPr/>
          <a:lstStyle>
            <a:lvl1pPr>
              <a:defRPr b="1">
                <a:solidFill>
                  <a:srgbClr val="FFFFFF"/>
                </a:solidFill>
                <a:latin typeface="Arial"/>
                <a:cs typeface="Arial"/>
              </a:defRPr>
            </a:lvl1pPr>
          </a:lstStyle>
          <a:p>
            <a:r>
              <a:rPr lang="en-US"/>
              <a:t>Click to edit Master title style</a:t>
            </a:r>
            <a:endParaRPr lang="en-US" dirty="0"/>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a:defRPr>
                <a:latin typeface="Arial"/>
                <a:cs typeface="Arial"/>
              </a:defRPr>
            </a:lvl1pPr>
          </a:lstStyle>
          <a:p>
            <a:fld id="{12D24543-DE0D-2249-9D6A-916A21ACF412}" type="datetimeFigureOut">
              <a:rPr lang="en-US" smtClean="0"/>
              <a:pPr/>
              <a:t>10/13/2025</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lvl1pPr>
              <a:defRPr>
                <a:latin typeface="Arial"/>
                <a:cs typeface="Arial"/>
              </a:defRPr>
            </a:lvl1pPr>
          </a:lstStyle>
          <a:p>
            <a:fld id="{B8E2FD69-6208-BE4A-B8A8-AF0081759ED9}" type="slidenum">
              <a:rPr lang="en-US" smtClean="0"/>
              <a:pPr/>
              <a:t>‹#›</a:t>
            </a:fld>
            <a:endParaRPr lang="en-US"/>
          </a:p>
        </p:txBody>
      </p:sp>
    </p:spTree>
    <p:extLst>
      <p:ext uri="{BB962C8B-B14F-4D97-AF65-F5344CB8AC3E}">
        <p14:creationId xmlns:p14="http://schemas.microsoft.com/office/powerpoint/2010/main" val="963856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lvl1pPr>
              <a:defRPr>
                <a:latin typeface="Arial"/>
                <a:cs typeface="Arial"/>
              </a:defRPr>
            </a:lvl1pPr>
          </a:lstStyle>
          <a:p>
            <a:fld id="{12D24543-DE0D-2249-9D6A-916A21ACF412}" type="datetimeFigureOut">
              <a:rPr lang="en-US" smtClean="0"/>
              <a:pPr/>
              <a:t>10/13/2025</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lvl1pPr>
              <a:defRPr>
                <a:latin typeface="Arial"/>
                <a:cs typeface="Arial"/>
              </a:defRPr>
            </a:lvl1pPr>
          </a:lstStyle>
          <a:p>
            <a:fld id="{B8E2FD69-6208-BE4A-B8A8-AF0081759ED9}" type="slidenum">
              <a:rPr lang="en-US" smtClean="0"/>
              <a:pPr/>
              <a:t>‹#›</a:t>
            </a:fld>
            <a:endParaRPr lang="en-US"/>
          </a:p>
        </p:txBody>
      </p:sp>
    </p:spTree>
    <p:extLst>
      <p:ext uri="{BB962C8B-B14F-4D97-AF65-F5344CB8AC3E}">
        <p14:creationId xmlns:p14="http://schemas.microsoft.com/office/powerpoint/2010/main" val="2630373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015001"/>
            <a:ext cx="10972800" cy="1470025"/>
          </a:xfrm>
        </p:spPr>
        <p:txBody>
          <a:bodyPr/>
          <a:lstStyle>
            <a:lvl1pPr>
              <a:defRPr b="1">
                <a:solidFill>
                  <a:srgbClr val="FFFFFF"/>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1828800" y="2770775"/>
            <a:ext cx="8534400" cy="1506101"/>
          </a:xfrm>
        </p:spPr>
        <p:txBody>
          <a:bodyPr/>
          <a:lstStyle>
            <a:lvl1pPr marL="0" indent="0" algn="ctr">
              <a:buNone/>
              <a:defRPr>
                <a:solidFill>
                  <a:srgbClr val="FFFFFF"/>
                </a:solidFill>
                <a:latin typeface="Arial"/>
                <a:cs typeface="Aria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Arial"/>
                <a:cs typeface="Arial"/>
              </a:defRPr>
            </a:lvl1pPr>
          </a:lstStyle>
          <a:p>
            <a:fld id="{BA6CFA1A-A022-D649-8AD9-9F30A5C06CF5}" type="datetimeFigureOut">
              <a:rPr lang="en-US" smtClean="0"/>
              <a:pPr/>
              <a:t>10/13/2025</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E907A361-AE56-CD4A-B91B-4241634854C6}" type="slidenum">
              <a:rPr lang="en-US" smtClean="0"/>
              <a:pPr/>
              <a:t>‹#›</a:t>
            </a:fld>
            <a:endParaRPr lang="en-US"/>
          </a:p>
        </p:txBody>
      </p:sp>
    </p:spTree>
    <p:extLst>
      <p:ext uri="{BB962C8B-B14F-4D97-AF65-F5344CB8AC3E}">
        <p14:creationId xmlns:p14="http://schemas.microsoft.com/office/powerpoint/2010/main" val="2350883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2" y="1742516"/>
            <a:ext cx="10972799" cy="1143000"/>
          </a:xfrm>
        </p:spPr>
        <p:txBody>
          <a:bodyPr/>
          <a:lstStyle>
            <a:lvl1pPr>
              <a:defRPr b="1">
                <a:solidFill>
                  <a:srgbClr val="FFFFFF"/>
                </a:solidFill>
                <a:latin typeface="Arial"/>
                <a:cs typeface="Arial"/>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a:cs typeface="Arial"/>
              </a:defRPr>
            </a:lvl1pPr>
          </a:lstStyle>
          <a:p>
            <a:fld id="{BA6CFA1A-A022-D649-8AD9-9F30A5C06CF5}" type="datetimeFigureOut">
              <a:rPr lang="en-US" smtClean="0"/>
              <a:pPr/>
              <a:t>10/13/2025</a:t>
            </a:fld>
            <a:endParaRPr lang="en-US"/>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E907A361-AE56-CD4A-B91B-4241634854C6}" type="slidenum">
              <a:rPr lang="en-US" smtClean="0"/>
              <a:pPr/>
              <a:t>‹#›</a:t>
            </a:fld>
            <a:endParaRPr lang="en-US"/>
          </a:p>
        </p:txBody>
      </p:sp>
    </p:spTree>
    <p:extLst>
      <p:ext uri="{BB962C8B-B14F-4D97-AF65-F5344CB8AC3E}">
        <p14:creationId xmlns:p14="http://schemas.microsoft.com/office/powerpoint/2010/main" val="8705534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3.jpg"/><Relationship Id="rId5" Type="http://schemas.openxmlformats.org/officeDocument/2006/relationships/theme" Target="../theme/theme3.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4.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5.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6.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7.jp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7.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8.jp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8.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AB44037-AAC2-0742-99B9-07B0DC7FF25D}"/>
              </a:ext>
            </a:extLst>
          </p:cNvPr>
          <p:cNvPicPr>
            <a:picLocks noChangeAspect="1"/>
          </p:cNvPicPr>
          <p:nvPr/>
        </p:nvPicPr>
        <p:blipFill>
          <a:blip r:embed="rId6"/>
          <a:stretch>
            <a:fillRect/>
          </a:stretch>
        </p:blipFill>
        <p:spPr>
          <a:xfrm>
            <a:off x="0" y="0"/>
            <a:ext cx="12192000" cy="6858000"/>
          </a:xfrm>
          <a:prstGeom prst="rect">
            <a:avLst/>
          </a:prstGeom>
        </p:spPr>
      </p:pic>
    </p:spTree>
    <p:extLst>
      <p:ext uri="{BB962C8B-B14F-4D97-AF65-F5344CB8AC3E}">
        <p14:creationId xmlns:p14="http://schemas.microsoft.com/office/powerpoint/2010/main" val="4251966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1AE3B6F-FC12-BE4B-8D3C-9E5125837362}"/>
              </a:ext>
            </a:extLst>
          </p:cNvPr>
          <p:cNvPicPr>
            <a:picLocks noChangeAspect="1"/>
          </p:cNvPicPr>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304457840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457189" rtl="0" eaLnBrk="1" latinLnBrk="0" hangingPunct="1">
        <a:spcBef>
          <a:spcPct val="0"/>
        </a:spcBef>
        <a:buNone/>
        <a:defRPr sz="4400" kern="1200">
          <a:solidFill>
            <a:schemeClr val="tx1"/>
          </a:solidFill>
          <a:latin typeface="Arial"/>
          <a:ea typeface="+mj-ea"/>
          <a:cs typeface="Arial"/>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Arial"/>
          <a:ea typeface="+mn-ea"/>
          <a:cs typeface="Arial"/>
        </a:defRPr>
      </a:lvl1pPr>
      <a:lvl2pPr marL="742932" indent="-285744" algn="l" defTabSz="457189" rtl="0" eaLnBrk="1" latinLnBrk="0" hangingPunct="1">
        <a:spcBef>
          <a:spcPct val="20000"/>
        </a:spcBef>
        <a:buFont typeface="Arial"/>
        <a:buChar char="–"/>
        <a:defRPr sz="2800" kern="1200">
          <a:solidFill>
            <a:schemeClr val="tx1"/>
          </a:solidFill>
          <a:latin typeface="Arial"/>
          <a:ea typeface="+mn-ea"/>
          <a:cs typeface="Arial"/>
        </a:defRPr>
      </a:lvl2pPr>
      <a:lvl3pPr marL="1142971" indent="-228594" algn="l" defTabSz="457189" rtl="0" eaLnBrk="1" latinLnBrk="0" hangingPunct="1">
        <a:spcBef>
          <a:spcPct val="20000"/>
        </a:spcBef>
        <a:buFont typeface="Arial"/>
        <a:buChar char="•"/>
        <a:defRPr sz="2400" kern="1200">
          <a:solidFill>
            <a:schemeClr val="tx1"/>
          </a:solidFill>
          <a:latin typeface="Arial"/>
          <a:ea typeface="+mn-ea"/>
          <a:cs typeface="Arial"/>
        </a:defRPr>
      </a:lvl3pPr>
      <a:lvl4pPr marL="1600160" indent="-228594" algn="l" defTabSz="457189" rtl="0" eaLnBrk="1" latinLnBrk="0" hangingPunct="1">
        <a:spcBef>
          <a:spcPct val="20000"/>
        </a:spcBef>
        <a:buFont typeface="Arial"/>
        <a:buChar char="–"/>
        <a:defRPr sz="2000" kern="1200">
          <a:solidFill>
            <a:schemeClr val="tx1"/>
          </a:solidFill>
          <a:latin typeface="Arial"/>
          <a:ea typeface="+mn-ea"/>
          <a:cs typeface="Arial"/>
        </a:defRPr>
      </a:lvl4pPr>
      <a:lvl5pPr marL="2057349" indent="-228594" algn="l" defTabSz="457189" rtl="0" eaLnBrk="1" latinLnBrk="0" hangingPunct="1">
        <a:spcBef>
          <a:spcPct val="20000"/>
        </a:spcBef>
        <a:buFont typeface="Arial"/>
        <a:buChar char="»"/>
        <a:defRPr sz="20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6CFA1A-A022-D649-8AD9-9F30A5C06CF5}" type="datetimeFigureOut">
              <a:rPr lang="en-US" smtClean="0"/>
              <a:t>10/13/2025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7A361-AE56-CD4A-B91B-4241634854C6}" type="slidenum">
              <a:rPr lang="en-US" smtClean="0"/>
              <a:t>‹#›</a:t>
            </a:fld>
            <a:endParaRPr lang="en-US"/>
          </a:p>
        </p:txBody>
      </p:sp>
      <p:pic>
        <p:nvPicPr>
          <p:cNvPr id="9" name="Picture 8">
            <a:extLst>
              <a:ext uri="{FF2B5EF4-FFF2-40B4-BE49-F238E27FC236}">
                <a16:creationId xmlns:a16="http://schemas.microsoft.com/office/drawing/2014/main" id="{1A8C30BF-6A77-8E44-A67A-DDF61ADA4E12}"/>
              </a:ext>
            </a:extLst>
          </p:cNvPr>
          <p:cNvPicPr>
            <a:picLocks noChangeAspect="1"/>
          </p:cNvPicPr>
          <p:nvPr/>
        </p:nvPicPr>
        <p:blipFill>
          <a:blip r:embed="rId6"/>
          <a:stretch>
            <a:fillRect/>
          </a:stretch>
        </p:blipFill>
        <p:spPr>
          <a:xfrm>
            <a:off x="0" y="0"/>
            <a:ext cx="12192000" cy="6858000"/>
          </a:xfrm>
          <a:prstGeom prst="rect">
            <a:avLst/>
          </a:prstGeom>
        </p:spPr>
      </p:pic>
    </p:spTree>
    <p:extLst>
      <p:ext uri="{BB962C8B-B14F-4D97-AF65-F5344CB8AC3E}">
        <p14:creationId xmlns:p14="http://schemas.microsoft.com/office/powerpoint/2010/main" val="292190684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708" r:id="rId4"/>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3E02CE-440C-AD41-9DDA-5591ED1E75C6}"/>
              </a:ext>
            </a:extLst>
          </p:cNvPr>
          <p:cNvPicPr>
            <a:picLocks noChangeAspect="1"/>
          </p:cNvPicPr>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130792348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xStyles>
    <p:titleStyle>
      <a:lvl1pPr algn="ctr" defTabSz="457189" rtl="0" eaLnBrk="1" latinLnBrk="0" hangingPunct="1">
        <a:spcBef>
          <a:spcPct val="0"/>
        </a:spcBef>
        <a:buNone/>
        <a:defRPr sz="4400" kern="1200">
          <a:solidFill>
            <a:schemeClr val="tx1"/>
          </a:solidFill>
          <a:latin typeface="Arial"/>
          <a:ea typeface="+mj-ea"/>
          <a:cs typeface="Arial"/>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Arial"/>
          <a:ea typeface="+mn-ea"/>
          <a:cs typeface="Arial"/>
        </a:defRPr>
      </a:lvl1pPr>
      <a:lvl2pPr marL="742932" indent="-285744" algn="l" defTabSz="457189" rtl="0" eaLnBrk="1" latinLnBrk="0" hangingPunct="1">
        <a:spcBef>
          <a:spcPct val="20000"/>
        </a:spcBef>
        <a:buFont typeface="Arial"/>
        <a:buChar char="–"/>
        <a:defRPr sz="2800" kern="1200">
          <a:solidFill>
            <a:schemeClr val="tx1"/>
          </a:solidFill>
          <a:latin typeface="Arial"/>
          <a:ea typeface="+mn-ea"/>
          <a:cs typeface="Arial"/>
        </a:defRPr>
      </a:lvl2pPr>
      <a:lvl3pPr marL="1142971" indent="-228594" algn="l" defTabSz="457189" rtl="0" eaLnBrk="1" latinLnBrk="0" hangingPunct="1">
        <a:spcBef>
          <a:spcPct val="20000"/>
        </a:spcBef>
        <a:buFont typeface="Arial"/>
        <a:buChar char="•"/>
        <a:defRPr sz="2400" kern="1200">
          <a:solidFill>
            <a:schemeClr val="tx1"/>
          </a:solidFill>
          <a:latin typeface="Arial"/>
          <a:ea typeface="+mn-ea"/>
          <a:cs typeface="Arial"/>
        </a:defRPr>
      </a:lvl3pPr>
      <a:lvl4pPr marL="1600160" indent="-228594" algn="l" defTabSz="457189" rtl="0" eaLnBrk="1" latinLnBrk="0" hangingPunct="1">
        <a:spcBef>
          <a:spcPct val="20000"/>
        </a:spcBef>
        <a:buFont typeface="Arial"/>
        <a:buChar char="–"/>
        <a:defRPr sz="2000" kern="1200">
          <a:solidFill>
            <a:schemeClr val="tx1"/>
          </a:solidFill>
          <a:latin typeface="Arial"/>
          <a:ea typeface="+mn-ea"/>
          <a:cs typeface="Arial"/>
        </a:defRPr>
      </a:lvl4pPr>
      <a:lvl5pPr marL="2057349" indent="-228594" algn="l" defTabSz="457189" rtl="0" eaLnBrk="1" latinLnBrk="0" hangingPunct="1">
        <a:spcBef>
          <a:spcPct val="20000"/>
        </a:spcBef>
        <a:buFont typeface="Arial"/>
        <a:buChar char="»"/>
        <a:defRPr sz="20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9363C08-5832-E94D-9314-2E2054CA158D}"/>
              </a:ext>
            </a:extLst>
          </p:cNvPr>
          <p:cNvPicPr>
            <a:picLocks noChangeAspect="1"/>
          </p:cNvPicPr>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22667269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ctr" defTabSz="457189" rtl="0" eaLnBrk="1" latinLnBrk="0" hangingPunct="1">
        <a:spcBef>
          <a:spcPct val="0"/>
        </a:spcBef>
        <a:buNone/>
        <a:defRPr sz="4400" kern="1200">
          <a:solidFill>
            <a:schemeClr val="tx1"/>
          </a:solidFill>
          <a:latin typeface="Arial"/>
          <a:ea typeface="+mj-ea"/>
          <a:cs typeface="Arial"/>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Arial"/>
          <a:ea typeface="+mn-ea"/>
          <a:cs typeface="Arial"/>
        </a:defRPr>
      </a:lvl1pPr>
      <a:lvl2pPr marL="742932" indent="-285744" algn="l" defTabSz="457189" rtl="0" eaLnBrk="1" latinLnBrk="0" hangingPunct="1">
        <a:spcBef>
          <a:spcPct val="20000"/>
        </a:spcBef>
        <a:buFont typeface="Arial"/>
        <a:buChar char="–"/>
        <a:defRPr sz="2800" kern="1200">
          <a:solidFill>
            <a:schemeClr val="tx1"/>
          </a:solidFill>
          <a:latin typeface="Arial"/>
          <a:ea typeface="+mn-ea"/>
          <a:cs typeface="Arial"/>
        </a:defRPr>
      </a:lvl2pPr>
      <a:lvl3pPr marL="1142971" indent="-228594" algn="l" defTabSz="457189" rtl="0" eaLnBrk="1" latinLnBrk="0" hangingPunct="1">
        <a:spcBef>
          <a:spcPct val="20000"/>
        </a:spcBef>
        <a:buFont typeface="Arial"/>
        <a:buChar char="•"/>
        <a:defRPr sz="2400" kern="1200">
          <a:solidFill>
            <a:schemeClr val="tx1"/>
          </a:solidFill>
          <a:latin typeface="Arial"/>
          <a:ea typeface="+mn-ea"/>
          <a:cs typeface="Arial"/>
        </a:defRPr>
      </a:lvl3pPr>
      <a:lvl4pPr marL="1600160" indent="-228594" algn="l" defTabSz="457189" rtl="0" eaLnBrk="1" latinLnBrk="0" hangingPunct="1">
        <a:spcBef>
          <a:spcPct val="20000"/>
        </a:spcBef>
        <a:buFont typeface="Arial"/>
        <a:buChar char="–"/>
        <a:defRPr sz="2000" kern="1200">
          <a:solidFill>
            <a:schemeClr val="tx1"/>
          </a:solidFill>
          <a:latin typeface="Arial"/>
          <a:ea typeface="+mn-ea"/>
          <a:cs typeface="Arial"/>
        </a:defRPr>
      </a:lvl4pPr>
      <a:lvl5pPr marL="2057349" indent="-228594" algn="l" defTabSz="457189" rtl="0" eaLnBrk="1" latinLnBrk="0" hangingPunct="1">
        <a:spcBef>
          <a:spcPct val="20000"/>
        </a:spcBef>
        <a:buFont typeface="Arial"/>
        <a:buChar char="»"/>
        <a:defRPr sz="20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818B8E3-4674-A347-9DC4-DBF0F0A66E7F}"/>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978859327"/>
      </p:ext>
    </p:extLst>
  </p:cSld>
  <p:clrMap bg1="lt1" tx1="dk1" bg2="lt2" tx2="dk2" accent1="accent1" accent2="accent2" accent3="accent3" accent4="accent4" accent5="accent5" accent6="accent6" hlink="hlink" folHlink="folHlink"/>
  <p:sldLayoutIdLst>
    <p:sldLayoutId id="2147483682" r:id="rId1"/>
    <p:sldLayoutId id="2147483683" r:id="rId2"/>
  </p:sldLayoutIdLst>
  <p:txStyles>
    <p:titleStyle>
      <a:lvl1pPr algn="ctr" defTabSz="457189" rtl="0" eaLnBrk="1" latinLnBrk="0" hangingPunct="1">
        <a:spcBef>
          <a:spcPct val="0"/>
        </a:spcBef>
        <a:buNone/>
        <a:defRPr sz="4400" kern="1200">
          <a:solidFill>
            <a:schemeClr val="tx1"/>
          </a:solidFill>
          <a:latin typeface="Arial"/>
          <a:ea typeface="+mj-ea"/>
          <a:cs typeface="Arial"/>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Arial"/>
          <a:ea typeface="+mn-ea"/>
          <a:cs typeface="Arial"/>
        </a:defRPr>
      </a:lvl1pPr>
      <a:lvl2pPr marL="742932" indent="-285744" algn="l" defTabSz="457189" rtl="0" eaLnBrk="1" latinLnBrk="0" hangingPunct="1">
        <a:spcBef>
          <a:spcPct val="20000"/>
        </a:spcBef>
        <a:buFont typeface="Arial"/>
        <a:buChar char="–"/>
        <a:defRPr sz="2800" kern="1200">
          <a:solidFill>
            <a:schemeClr val="tx1"/>
          </a:solidFill>
          <a:latin typeface="Arial"/>
          <a:ea typeface="+mn-ea"/>
          <a:cs typeface="Arial"/>
        </a:defRPr>
      </a:lvl2pPr>
      <a:lvl3pPr marL="1142971" indent="-228594" algn="l" defTabSz="457189" rtl="0" eaLnBrk="1" latinLnBrk="0" hangingPunct="1">
        <a:spcBef>
          <a:spcPct val="20000"/>
        </a:spcBef>
        <a:buFont typeface="Arial"/>
        <a:buChar char="•"/>
        <a:defRPr sz="2400" kern="1200">
          <a:solidFill>
            <a:schemeClr val="tx1"/>
          </a:solidFill>
          <a:latin typeface="Arial"/>
          <a:ea typeface="+mn-ea"/>
          <a:cs typeface="Arial"/>
        </a:defRPr>
      </a:lvl3pPr>
      <a:lvl4pPr marL="1600160" indent="-228594" algn="l" defTabSz="457189" rtl="0" eaLnBrk="1" latinLnBrk="0" hangingPunct="1">
        <a:spcBef>
          <a:spcPct val="20000"/>
        </a:spcBef>
        <a:buFont typeface="Arial"/>
        <a:buChar char="–"/>
        <a:defRPr sz="2000" kern="1200">
          <a:solidFill>
            <a:schemeClr val="tx1"/>
          </a:solidFill>
          <a:latin typeface="Arial"/>
          <a:ea typeface="+mn-ea"/>
          <a:cs typeface="Arial"/>
        </a:defRPr>
      </a:lvl4pPr>
      <a:lvl5pPr marL="2057349" indent="-228594" algn="l" defTabSz="457189" rtl="0" eaLnBrk="1" latinLnBrk="0" hangingPunct="1">
        <a:spcBef>
          <a:spcPct val="20000"/>
        </a:spcBef>
        <a:buFont typeface="Arial"/>
        <a:buChar char="»"/>
        <a:defRPr sz="20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CF186C6-9C93-C04D-87CC-2877C61E6594}"/>
              </a:ext>
            </a:extLst>
          </p:cNvPr>
          <p:cNvPicPr>
            <a:picLocks noChangeAspect="1"/>
          </p:cNvPicPr>
          <p:nvPr/>
        </p:nvPicPr>
        <p:blipFill>
          <a:blip r:embed="rId13"/>
          <a:stretch>
            <a:fillRect/>
          </a:stretch>
        </p:blipFill>
        <p:spPr>
          <a:xfrm>
            <a:off x="15015" y="0"/>
            <a:ext cx="12161971" cy="6858000"/>
          </a:xfrm>
          <a:prstGeom prst="rect">
            <a:avLst/>
          </a:prstGeom>
        </p:spPr>
      </p:pic>
    </p:spTree>
    <p:extLst>
      <p:ext uri="{BB962C8B-B14F-4D97-AF65-F5344CB8AC3E}">
        <p14:creationId xmlns:p14="http://schemas.microsoft.com/office/powerpoint/2010/main" val="39504754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189" rtl="0" eaLnBrk="1" latinLnBrk="0" hangingPunct="1">
        <a:spcBef>
          <a:spcPct val="0"/>
        </a:spcBef>
        <a:buNone/>
        <a:defRPr sz="4400" kern="1200">
          <a:solidFill>
            <a:schemeClr val="tx1"/>
          </a:solidFill>
          <a:latin typeface="Arial"/>
          <a:ea typeface="+mj-ea"/>
          <a:cs typeface="Arial"/>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Arial"/>
          <a:ea typeface="+mn-ea"/>
          <a:cs typeface="Arial"/>
        </a:defRPr>
      </a:lvl1pPr>
      <a:lvl2pPr marL="742932" indent="-285744" algn="l" defTabSz="457189" rtl="0" eaLnBrk="1" latinLnBrk="0" hangingPunct="1">
        <a:spcBef>
          <a:spcPct val="20000"/>
        </a:spcBef>
        <a:buFont typeface="Arial"/>
        <a:buChar char="–"/>
        <a:defRPr sz="2800" kern="1200">
          <a:solidFill>
            <a:schemeClr val="tx1"/>
          </a:solidFill>
          <a:latin typeface="Arial"/>
          <a:ea typeface="+mn-ea"/>
          <a:cs typeface="Arial"/>
        </a:defRPr>
      </a:lvl2pPr>
      <a:lvl3pPr marL="1142971" indent="-228594" algn="l" defTabSz="457189" rtl="0" eaLnBrk="1" latinLnBrk="0" hangingPunct="1">
        <a:spcBef>
          <a:spcPct val="20000"/>
        </a:spcBef>
        <a:buFont typeface="Arial"/>
        <a:buChar char="•"/>
        <a:defRPr sz="2400" kern="1200">
          <a:solidFill>
            <a:schemeClr val="tx1"/>
          </a:solidFill>
          <a:latin typeface="Arial"/>
          <a:ea typeface="+mn-ea"/>
          <a:cs typeface="Arial"/>
        </a:defRPr>
      </a:lvl3pPr>
      <a:lvl4pPr marL="1600160" indent="-228594" algn="l" defTabSz="457189" rtl="0" eaLnBrk="1" latinLnBrk="0" hangingPunct="1">
        <a:spcBef>
          <a:spcPct val="20000"/>
        </a:spcBef>
        <a:buFont typeface="Arial"/>
        <a:buChar char="–"/>
        <a:defRPr sz="2000" kern="1200">
          <a:solidFill>
            <a:schemeClr val="tx1"/>
          </a:solidFill>
          <a:latin typeface="Arial"/>
          <a:ea typeface="+mn-ea"/>
          <a:cs typeface="Arial"/>
        </a:defRPr>
      </a:lvl4pPr>
      <a:lvl5pPr marL="2057349" indent="-228594" algn="l" defTabSz="457189" rtl="0" eaLnBrk="1" latinLnBrk="0" hangingPunct="1">
        <a:spcBef>
          <a:spcPct val="20000"/>
        </a:spcBef>
        <a:buFont typeface="Arial"/>
        <a:buChar char="»"/>
        <a:defRPr sz="20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36530E-C695-2C44-9F92-259B01868F5D}"/>
              </a:ext>
            </a:extLst>
          </p:cNvPr>
          <p:cNvPicPr>
            <a:picLocks noChangeAspect="1"/>
          </p:cNvPicPr>
          <p:nvPr/>
        </p:nvPicPr>
        <p:blipFill>
          <a:blip r:embed="rId13"/>
          <a:stretch>
            <a:fillRect/>
          </a:stretch>
        </p:blipFill>
        <p:spPr>
          <a:xfrm>
            <a:off x="15015" y="0"/>
            <a:ext cx="12161971" cy="6858000"/>
          </a:xfrm>
          <a:prstGeom prst="rect">
            <a:avLst/>
          </a:prstGeom>
        </p:spPr>
      </p:pic>
    </p:spTree>
    <p:extLst>
      <p:ext uri="{BB962C8B-B14F-4D97-AF65-F5344CB8AC3E}">
        <p14:creationId xmlns:p14="http://schemas.microsoft.com/office/powerpoint/2010/main" val="15977803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189" rtl="0" eaLnBrk="1" latinLnBrk="0" hangingPunct="1">
        <a:spcBef>
          <a:spcPct val="0"/>
        </a:spcBef>
        <a:buNone/>
        <a:defRPr sz="4400" kern="1200">
          <a:solidFill>
            <a:schemeClr val="tx1"/>
          </a:solidFill>
          <a:latin typeface="Arial"/>
          <a:ea typeface="+mj-ea"/>
          <a:cs typeface="Arial"/>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Arial"/>
          <a:ea typeface="+mn-ea"/>
          <a:cs typeface="Arial"/>
        </a:defRPr>
      </a:lvl1pPr>
      <a:lvl2pPr marL="742932" indent="-285744" algn="l" defTabSz="457189" rtl="0" eaLnBrk="1" latinLnBrk="0" hangingPunct="1">
        <a:spcBef>
          <a:spcPct val="20000"/>
        </a:spcBef>
        <a:buFont typeface="Arial"/>
        <a:buChar char="–"/>
        <a:defRPr sz="2800" kern="1200">
          <a:solidFill>
            <a:schemeClr val="tx1"/>
          </a:solidFill>
          <a:latin typeface="Arial"/>
          <a:ea typeface="+mn-ea"/>
          <a:cs typeface="Arial"/>
        </a:defRPr>
      </a:lvl2pPr>
      <a:lvl3pPr marL="1142971" indent="-228594" algn="l" defTabSz="457189" rtl="0" eaLnBrk="1" latinLnBrk="0" hangingPunct="1">
        <a:spcBef>
          <a:spcPct val="20000"/>
        </a:spcBef>
        <a:buFont typeface="Arial"/>
        <a:buChar char="•"/>
        <a:defRPr sz="2400" kern="1200">
          <a:solidFill>
            <a:schemeClr val="tx1"/>
          </a:solidFill>
          <a:latin typeface="Arial"/>
          <a:ea typeface="+mn-ea"/>
          <a:cs typeface="Arial"/>
        </a:defRPr>
      </a:lvl3pPr>
      <a:lvl4pPr marL="1600160" indent="-228594" algn="l" defTabSz="457189" rtl="0" eaLnBrk="1" latinLnBrk="0" hangingPunct="1">
        <a:spcBef>
          <a:spcPct val="20000"/>
        </a:spcBef>
        <a:buFont typeface="Arial"/>
        <a:buChar char="–"/>
        <a:defRPr sz="2000" kern="1200">
          <a:solidFill>
            <a:schemeClr val="tx1"/>
          </a:solidFill>
          <a:latin typeface="Arial"/>
          <a:ea typeface="+mn-ea"/>
          <a:cs typeface="Arial"/>
        </a:defRPr>
      </a:lvl4pPr>
      <a:lvl5pPr marL="2057349" indent="-228594" algn="l" defTabSz="457189" rtl="0" eaLnBrk="1" latinLnBrk="0" hangingPunct="1">
        <a:spcBef>
          <a:spcPct val="20000"/>
        </a:spcBef>
        <a:buFont typeface="Arial"/>
        <a:buChar char="»"/>
        <a:defRPr sz="20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www.wright.edu/assessment" TargetMode="External"/><Relationship Id="rId2" Type="http://schemas.openxmlformats.org/officeDocument/2006/relationships/hyperlink" Target="mailto:nick.christian@wright.edu" TargetMode="Externa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A4D3F-08FC-48CD-B30B-DB652208F3F4}"/>
              </a:ext>
            </a:extLst>
          </p:cNvPr>
          <p:cNvSpPr>
            <a:spLocks noGrp="1"/>
          </p:cNvSpPr>
          <p:nvPr>
            <p:ph type="ctrTitle"/>
          </p:nvPr>
        </p:nvSpPr>
        <p:spPr/>
        <p:txBody>
          <a:bodyPr>
            <a:normAutofit/>
          </a:bodyPr>
          <a:lstStyle/>
          <a:p>
            <a:r>
              <a:rPr lang="en-US" dirty="0"/>
              <a:t>2026 HLC Comprehensive Visit</a:t>
            </a:r>
          </a:p>
        </p:txBody>
      </p:sp>
      <p:sp>
        <p:nvSpPr>
          <p:cNvPr id="3" name="Subtitle 2">
            <a:extLst>
              <a:ext uri="{FF2B5EF4-FFF2-40B4-BE49-F238E27FC236}">
                <a16:creationId xmlns:a16="http://schemas.microsoft.com/office/drawing/2014/main" id="{30FC5EBE-217E-4A99-83C1-CD03CB42B081}"/>
              </a:ext>
            </a:extLst>
          </p:cNvPr>
          <p:cNvSpPr>
            <a:spLocks noGrp="1"/>
          </p:cNvSpPr>
          <p:nvPr>
            <p:ph type="subTitle" idx="1"/>
          </p:nvPr>
        </p:nvSpPr>
        <p:spPr/>
        <p:txBody>
          <a:bodyPr/>
          <a:lstStyle/>
          <a:p>
            <a:r>
              <a:rPr lang="en-US" dirty="0"/>
              <a:t>Faculty Senate</a:t>
            </a:r>
          </a:p>
          <a:p>
            <a:r>
              <a:rPr lang="en-US" dirty="0"/>
              <a:t>October 13, 2025</a:t>
            </a:r>
          </a:p>
        </p:txBody>
      </p:sp>
    </p:spTree>
    <p:extLst>
      <p:ext uri="{BB962C8B-B14F-4D97-AF65-F5344CB8AC3E}">
        <p14:creationId xmlns:p14="http://schemas.microsoft.com/office/powerpoint/2010/main" val="3654388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3911C-B1DF-E461-954C-20F96A7194D3}"/>
              </a:ext>
            </a:extLst>
          </p:cNvPr>
          <p:cNvSpPr>
            <a:spLocks noGrp="1"/>
          </p:cNvSpPr>
          <p:nvPr>
            <p:ph type="title"/>
          </p:nvPr>
        </p:nvSpPr>
        <p:spPr/>
        <p:txBody>
          <a:bodyPr/>
          <a:lstStyle/>
          <a:p>
            <a:r>
              <a:rPr lang="en-US" dirty="0"/>
              <a:t>Contact:</a:t>
            </a:r>
          </a:p>
        </p:txBody>
      </p:sp>
      <p:sp>
        <p:nvSpPr>
          <p:cNvPr id="3" name="Content Placeholder 2">
            <a:extLst>
              <a:ext uri="{FF2B5EF4-FFF2-40B4-BE49-F238E27FC236}">
                <a16:creationId xmlns:a16="http://schemas.microsoft.com/office/drawing/2014/main" id="{24A1F33E-07A0-54CA-7CF3-9B286E7A3647}"/>
              </a:ext>
            </a:extLst>
          </p:cNvPr>
          <p:cNvSpPr>
            <a:spLocks noGrp="1"/>
          </p:cNvSpPr>
          <p:nvPr>
            <p:ph idx="1"/>
          </p:nvPr>
        </p:nvSpPr>
        <p:spPr/>
        <p:txBody>
          <a:bodyPr/>
          <a:lstStyle/>
          <a:p>
            <a:pPr marL="0" indent="0" algn="ctr">
              <a:buNone/>
            </a:pPr>
            <a:r>
              <a:rPr lang="en-US" dirty="0"/>
              <a:t>Nick Christian</a:t>
            </a:r>
          </a:p>
          <a:p>
            <a:pPr marL="0" indent="0" algn="ctr">
              <a:buNone/>
            </a:pPr>
            <a:r>
              <a:rPr lang="en-US" dirty="0"/>
              <a:t>Director of Assessment &amp; Chief Accreditation Officer</a:t>
            </a:r>
          </a:p>
          <a:p>
            <a:pPr marL="0" indent="0" algn="ctr">
              <a:buNone/>
            </a:pPr>
            <a:r>
              <a:rPr lang="en-US" dirty="0"/>
              <a:t>937-775-3584</a:t>
            </a:r>
          </a:p>
          <a:p>
            <a:pPr marL="0" indent="0" algn="ctr">
              <a:buNone/>
            </a:pPr>
            <a:r>
              <a:rPr lang="en-US" dirty="0">
                <a:hlinkClick r:id="rId2"/>
              </a:rPr>
              <a:t>nick.christian@wright.edu</a:t>
            </a:r>
            <a:endParaRPr lang="en-US" dirty="0"/>
          </a:p>
          <a:p>
            <a:pPr marL="0" indent="0" algn="ctr">
              <a:buNone/>
            </a:pPr>
            <a:endParaRPr lang="en-US" dirty="0"/>
          </a:p>
          <a:p>
            <a:pPr marL="0" indent="0" algn="ctr">
              <a:buNone/>
            </a:pPr>
            <a:r>
              <a:rPr lang="en-US" dirty="0">
                <a:hlinkClick r:id="rId3"/>
              </a:rPr>
              <a:t>wright.edu/assessment</a:t>
            </a:r>
            <a:r>
              <a:rPr lang="en-US" dirty="0"/>
              <a:t> &gt; 2026 HLC Comprehensive Visit</a:t>
            </a:r>
          </a:p>
        </p:txBody>
      </p:sp>
    </p:spTree>
    <p:extLst>
      <p:ext uri="{BB962C8B-B14F-4D97-AF65-F5344CB8AC3E}">
        <p14:creationId xmlns:p14="http://schemas.microsoft.com/office/powerpoint/2010/main" val="3026958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A175A-028B-88CD-82BE-DD752DF74F4B}"/>
              </a:ext>
            </a:extLst>
          </p:cNvPr>
          <p:cNvSpPr>
            <a:spLocks noGrp="1"/>
          </p:cNvSpPr>
          <p:nvPr>
            <p:ph type="title"/>
          </p:nvPr>
        </p:nvSpPr>
        <p:spPr/>
        <p:txBody>
          <a:bodyPr/>
          <a:lstStyle/>
          <a:p>
            <a:r>
              <a:rPr lang="en-US" dirty="0"/>
              <a:t>Accreditation is Ongoing &amp; Continuous</a:t>
            </a:r>
          </a:p>
        </p:txBody>
      </p:sp>
      <p:sp>
        <p:nvSpPr>
          <p:cNvPr id="3" name="Content Placeholder 2">
            <a:extLst>
              <a:ext uri="{FF2B5EF4-FFF2-40B4-BE49-F238E27FC236}">
                <a16:creationId xmlns:a16="http://schemas.microsoft.com/office/drawing/2014/main" id="{A0B9708C-D1F8-5B1B-45D7-9F56ADD8C1C6}"/>
              </a:ext>
            </a:extLst>
          </p:cNvPr>
          <p:cNvSpPr>
            <a:spLocks noGrp="1"/>
          </p:cNvSpPr>
          <p:nvPr>
            <p:ph idx="1"/>
          </p:nvPr>
        </p:nvSpPr>
        <p:spPr>
          <a:xfrm>
            <a:off x="609600" y="1945396"/>
            <a:ext cx="10972800" cy="3899024"/>
          </a:xfrm>
        </p:spPr>
        <p:txBody>
          <a:bodyPr/>
          <a:lstStyle/>
          <a:p>
            <a:r>
              <a:rPr lang="en-US" dirty="0"/>
              <a:t>Ongoing – Substantive change processes</a:t>
            </a:r>
          </a:p>
          <a:p>
            <a:r>
              <a:rPr lang="en-US" dirty="0"/>
              <a:t>Annually – Institutional Update</a:t>
            </a:r>
          </a:p>
          <a:p>
            <a:pPr lvl="1"/>
            <a:r>
              <a:rPr lang="en-US" dirty="0"/>
              <a:t>Organizational Health based on enrollment, finances, and student success outcomes</a:t>
            </a:r>
          </a:p>
          <a:p>
            <a:r>
              <a:rPr lang="en-US" dirty="0"/>
              <a:t>Comprehensive Visit – usually every 10 years</a:t>
            </a:r>
          </a:p>
          <a:p>
            <a:r>
              <a:rPr lang="en-US" dirty="0"/>
              <a:t>Mid-Cycle Report – about 4 years after Comprehensive</a:t>
            </a:r>
          </a:p>
        </p:txBody>
      </p:sp>
    </p:spTree>
    <p:extLst>
      <p:ext uri="{BB962C8B-B14F-4D97-AF65-F5344CB8AC3E}">
        <p14:creationId xmlns:p14="http://schemas.microsoft.com/office/powerpoint/2010/main" val="4233789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0F3C2-C868-0FB1-0356-337544B0F958}"/>
              </a:ext>
            </a:extLst>
          </p:cNvPr>
          <p:cNvSpPr>
            <a:spLocks noGrp="1"/>
          </p:cNvSpPr>
          <p:nvPr>
            <p:ph type="title"/>
          </p:nvPr>
        </p:nvSpPr>
        <p:spPr/>
        <p:txBody>
          <a:bodyPr/>
          <a:lstStyle/>
          <a:p>
            <a:r>
              <a:rPr lang="en-US" dirty="0"/>
              <a:t>Institutional Mission is Central</a:t>
            </a:r>
          </a:p>
        </p:txBody>
      </p:sp>
      <p:sp>
        <p:nvSpPr>
          <p:cNvPr id="3" name="Content Placeholder 2">
            <a:extLst>
              <a:ext uri="{FF2B5EF4-FFF2-40B4-BE49-F238E27FC236}">
                <a16:creationId xmlns:a16="http://schemas.microsoft.com/office/drawing/2014/main" id="{ED9CCEBE-7AEC-0678-EC66-CAF363D46AF7}"/>
              </a:ext>
            </a:extLst>
          </p:cNvPr>
          <p:cNvSpPr>
            <a:spLocks noGrp="1"/>
          </p:cNvSpPr>
          <p:nvPr>
            <p:ph idx="1"/>
          </p:nvPr>
        </p:nvSpPr>
        <p:spPr/>
        <p:txBody>
          <a:bodyPr/>
          <a:lstStyle/>
          <a:p>
            <a:r>
              <a:rPr lang="en-US" dirty="0"/>
              <a:t>“Mission is foundational to an institution’s curriculum, instructional activities and the success of its students…An institution’s distinctive mission is the cornerstone around which the institution’s effectiveness, integrity and commitment to continuous improvement are evaluated.”</a:t>
            </a:r>
          </a:p>
          <a:p>
            <a:endParaRPr lang="en-US" dirty="0"/>
          </a:p>
          <a:p>
            <a:pPr marL="0" indent="0" algn="ctr">
              <a:buNone/>
            </a:pPr>
            <a:r>
              <a:rPr lang="en-US" sz="2800" dirty="0"/>
              <a:t>**HLC is NOT prescriptive in how we carry out our mission**</a:t>
            </a:r>
          </a:p>
        </p:txBody>
      </p:sp>
    </p:spTree>
    <p:extLst>
      <p:ext uri="{BB962C8B-B14F-4D97-AF65-F5344CB8AC3E}">
        <p14:creationId xmlns:p14="http://schemas.microsoft.com/office/powerpoint/2010/main" val="2848144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AB8621-6DC9-C802-776C-75DB5E26594B}"/>
              </a:ext>
            </a:extLst>
          </p:cNvPr>
          <p:cNvSpPr>
            <a:spLocks noGrp="1"/>
          </p:cNvSpPr>
          <p:nvPr>
            <p:ph type="title"/>
          </p:nvPr>
        </p:nvSpPr>
        <p:spPr/>
        <p:txBody>
          <a:bodyPr/>
          <a:lstStyle/>
          <a:p>
            <a:r>
              <a:rPr lang="en-US" dirty="0"/>
              <a:t>HLC Criteria</a:t>
            </a:r>
          </a:p>
        </p:txBody>
      </p:sp>
      <p:sp>
        <p:nvSpPr>
          <p:cNvPr id="6" name="Content Placeholder 5">
            <a:extLst>
              <a:ext uri="{FF2B5EF4-FFF2-40B4-BE49-F238E27FC236}">
                <a16:creationId xmlns:a16="http://schemas.microsoft.com/office/drawing/2014/main" id="{B4ACA7AF-5B9F-B2A9-DA07-546EAF6CAD0C}"/>
              </a:ext>
            </a:extLst>
          </p:cNvPr>
          <p:cNvSpPr>
            <a:spLocks noGrp="1"/>
          </p:cNvSpPr>
          <p:nvPr>
            <p:ph idx="1"/>
          </p:nvPr>
        </p:nvSpPr>
        <p:spPr/>
        <p:txBody>
          <a:bodyPr/>
          <a:lstStyle/>
          <a:p>
            <a:pPr marL="514350" indent="-514350">
              <a:buFont typeface="+mj-lt"/>
              <a:buAutoNum type="arabicPeriod"/>
            </a:pPr>
            <a:r>
              <a:rPr lang="en-US" dirty="0"/>
              <a:t>Mission</a:t>
            </a:r>
          </a:p>
          <a:p>
            <a:pPr marL="514350" indent="-514350">
              <a:buFont typeface="+mj-lt"/>
              <a:buAutoNum type="arabicPeriod"/>
            </a:pPr>
            <a:r>
              <a:rPr lang="en-US" dirty="0"/>
              <a:t>Integrity: Ethical &amp; Responsible Conduct</a:t>
            </a:r>
          </a:p>
          <a:p>
            <a:pPr marL="514350" indent="-514350">
              <a:buFont typeface="+mj-lt"/>
              <a:buAutoNum type="arabicPeriod"/>
            </a:pPr>
            <a:r>
              <a:rPr lang="en-US" dirty="0"/>
              <a:t>Teaching &amp; Learning for Student Success</a:t>
            </a:r>
          </a:p>
          <a:p>
            <a:pPr marL="514350" indent="-514350">
              <a:buFont typeface="+mj-lt"/>
              <a:buAutoNum type="arabicPeriod"/>
            </a:pPr>
            <a:r>
              <a:rPr lang="en-US" dirty="0"/>
              <a:t>Sustainability: Institutional Effectiveness, Resources, and Planning</a:t>
            </a:r>
          </a:p>
          <a:p>
            <a:pPr marL="0" indent="0">
              <a:buNone/>
            </a:pPr>
            <a:endParaRPr lang="en-US" dirty="0"/>
          </a:p>
        </p:txBody>
      </p:sp>
    </p:spTree>
    <p:extLst>
      <p:ext uri="{BB962C8B-B14F-4D97-AF65-F5344CB8AC3E}">
        <p14:creationId xmlns:p14="http://schemas.microsoft.com/office/powerpoint/2010/main" val="784505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289A6-4F37-CA3D-AFDD-8AF631915C4A}"/>
              </a:ext>
            </a:extLst>
          </p:cNvPr>
          <p:cNvSpPr>
            <a:spLocks noGrp="1"/>
          </p:cNvSpPr>
          <p:nvPr>
            <p:ph type="title"/>
          </p:nvPr>
        </p:nvSpPr>
        <p:spPr/>
        <p:txBody>
          <a:bodyPr/>
          <a:lstStyle/>
          <a:p>
            <a:r>
              <a:rPr lang="en-US" dirty="0"/>
              <a:t>Criterion 3: Teaching &amp; Learning for Student Success</a:t>
            </a:r>
          </a:p>
        </p:txBody>
      </p:sp>
      <p:sp>
        <p:nvSpPr>
          <p:cNvPr id="3" name="Content Placeholder 2">
            <a:extLst>
              <a:ext uri="{FF2B5EF4-FFF2-40B4-BE49-F238E27FC236}">
                <a16:creationId xmlns:a16="http://schemas.microsoft.com/office/drawing/2014/main" id="{14CD9A22-7978-A532-8CDB-12E6A69272DE}"/>
              </a:ext>
            </a:extLst>
          </p:cNvPr>
          <p:cNvSpPr>
            <a:spLocks noGrp="1"/>
          </p:cNvSpPr>
          <p:nvPr>
            <p:ph idx="1"/>
          </p:nvPr>
        </p:nvSpPr>
        <p:spPr>
          <a:xfrm>
            <a:off x="609600" y="2682815"/>
            <a:ext cx="10972800" cy="3161604"/>
          </a:xfrm>
        </p:spPr>
        <p:txBody>
          <a:bodyPr/>
          <a:lstStyle/>
          <a:p>
            <a:r>
              <a:rPr lang="en-US" dirty="0"/>
              <a:t>The institution demonstrates responsibility for the quality of its educational programs, learning environments, and support services, and it evaluates their effectiveness in fulfilling its mission. The rigor and quality of each educational program is consistent regardless of modality, location, or other distinguishing factors.</a:t>
            </a:r>
          </a:p>
        </p:txBody>
      </p:sp>
    </p:spTree>
    <p:extLst>
      <p:ext uri="{BB962C8B-B14F-4D97-AF65-F5344CB8AC3E}">
        <p14:creationId xmlns:p14="http://schemas.microsoft.com/office/powerpoint/2010/main" val="355148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289A6-4F37-CA3D-AFDD-8AF631915C4A}"/>
              </a:ext>
            </a:extLst>
          </p:cNvPr>
          <p:cNvSpPr>
            <a:spLocks noGrp="1"/>
          </p:cNvSpPr>
          <p:nvPr>
            <p:ph type="title"/>
          </p:nvPr>
        </p:nvSpPr>
        <p:spPr/>
        <p:txBody>
          <a:bodyPr/>
          <a:lstStyle/>
          <a:p>
            <a:r>
              <a:rPr lang="en-US" dirty="0"/>
              <a:t>Criterion 3: Teaching &amp; Learning for Student Success</a:t>
            </a:r>
          </a:p>
        </p:txBody>
      </p:sp>
      <p:sp>
        <p:nvSpPr>
          <p:cNvPr id="3" name="Content Placeholder 2">
            <a:extLst>
              <a:ext uri="{FF2B5EF4-FFF2-40B4-BE49-F238E27FC236}">
                <a16:creationId xmlns:a16="http://schemas.microsoft.com/office/drawing/2014/main" id="{14CD9A22-7978-A532-8CDB-12E6A69272DE}"/>
              </a:ext>
            </a:extLst>
          </p:cNvPr>
          <p:cNvSpPr>
            <a:spLocks noGrp="1"/>
          </p:cNvSpPr>
          <p:nvPr>
            <p:ph idx="1"/>
          </p:nvPr>
        </p:nvSpPr>
        <p:spPr>
          <a:xfrm>
            <a:off x="609600" y="2398143"/>
            <a:ext cx="10972800" cy="3446276"/>
          </a:xfrm>
        </p:spPr>
        <p:txBody>
          <a:bodyPr/>
          <a:lstStyle/>
          <a:p>
            <a:r>
              <a:rPr lang="en-US" sz="2800" dirty="0">
                <a:highlight>
                  <a:srgbClr val="FFFF00"/>
                </a:highlight>
              </a:rPr>
              <a:t>Responsibility for the quality </a:t>
            </a:r>
            <a:r>
              <a:rPr lang="en-US" sz="2800" dirty="0"/>
              <a:t>of its educational programs, learning environments, and support services </a:t>
            </a:r>
          </a:p>
          <a:p>
            <a:endParaRPr lang="en-US" sz="2800" dirty="0"/>
          </a:p>
          <a:p>
            <a:r>
              <a:rPr lang="en-US" sz="2800" dirty="0"/>
              <a:t>Evaluates their </a:t>
            </a:r>
            <a:r>
              <a:rPr lang="en-US" sz="2800" dirty="0">
                <a:highlight>
                  <a:srgbClr val="FFFF00"/>
                </a:highlight>
              </a:rPr>
              <a:t>effectiveness</a:t>
            </a:r>
            <a:r>
              <a:rPr lang="en-US" sz="2800" dirty="0"/>
              <a:t> in fulfilling its mission </a:t>
            </a:r>
          </a:p>
          <a:p>
            <a:endParaRPr lang="en-US" sz="2800" dirty="0">
              <a:highlight>
                <a:srgbClr val="FFFF00"/>
              </a:highlight>
            </a:endParaRPr>
          </a:p>
          <a:p>
            <a:r>
              <a:rPr lang="en-US" sz="2800" dirty="0">
                <a:highlight>
                  <a:srgbClr val="FFFF00"/>
                </a:highlight>
              </a:rPr>
              <a:t>Rigor and quality </a:t>
            </a:r>
            <a:r>
              <a:rPr lang="en-US" sz="2800" dirty="0"/>
              <a:t>of each educational program is </a:t>
            </a:r>
            <a:r>
              <a:rPr lang="en-US" sz="2800" dirty="0">
                <a:highlight>
                  <a:srgbClr val="FFFF00"/>
                </a:highlight>
              </a:rPr>
              <a:t>consistent </a:t>
            </a:r>
            <a:r>
              <a:rPr lang="en-US" sz="2800" dirty="0"/>
              <a:t>regardless of modality, location, or other distinguishing factors.</a:t>
            </a:r>
          </a:p>
        </p:txBody>
      </p:sp>
    </p:spTree>
    <p:extLst>
      <p:ext uri="{BB962C8B-B14F-4D97-AF65-F5344CB8AC3E}">
        <p14:creationId xmlns:p14="http://schemas.microsoft.com/office/powerpoint/2010/main" val="2765392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C468F-6C3A-FEFC-DB21-A33515025A1E}"/>
              </a:ext>
            </a:extLst>
          </p:cNvPr>
          <p:cNvSpPr>
            <a:spLocks noGrp="1"/>
          </p:cNvSpPr>
          <p:nvPr>
            <p:ph type="title"/>
          </p:nvPr>
        </p:nvSpPr>
        <p:spPr/>
        <p:txBody>
          <a:bodyPr/>
          <a:lstStyle/>
          <a:p>
            <a:r>
              <a:rPr lang="en-US" dirty="0"/>
              <a:t>Example – Wright State Core &amp; COC</a:t>
            </a:r>
          </a:p>
        </p:txBody>
      </p:sp>
      <p:sp>
        <p:nvSpPr>
          <p:cNvPr id="3" name="Content Placeholder 2">
            <a:extLst>
              <a:ext uri="{FF2B5EF4-FFF2-40B4-BE49-F238E27FC236}">
                <a16:creationId xmlns:a16="http://schemas.microsoft.com/office/drawing/2014/main" id="{7DA085F2-9220-89D9-D813-090F655B747C}"/>
              </a:ext>
            </a:extLst>
          </p:cNvPr>
          <p:cNvSpPr>
            <a:spLocks noGrp="1"/>
          </p:cNvSpPr>
          <p:nvPr>
            <p:ph idx="1"/>
          </p:nvPr>
        </p:nvSpPr>
        <p:spPr>
          <a:xfrm>
            <a:off x="609600" y="1682152"/>
            <a:ext cx="10972800" cy="4162268"/>
          </a:xfrm>
        </p:spPr>
        <p:txBody>
          <a:bodyPr/>
          <a:lstStyle/>
          <a:p>
            <a:r>
              <a:rPr lang="en-US" sz="2800" dirty="0"/>
              <a:t>Charged with ensuring the integrity of the Core and overseeing all assessment activities related to the Core (Faculty Constitution)</a:t>
            </a:r>
          </a:p>
          <a:p>
            <a:pPr lvl="1"/>
            <a:r>
              <a:rPr lang="en-US" sz="2400" dirty="0"/>
              <a:t>Faculty Senate developed and approved the Wright State Core (4130)</a:t>
            </a:r>
          </a:p>
          <a:p>
            <a:pPr lvl="1"/>
            <a:r>
              <a:rPr lang="en-US" sz="2400" dirty="0"/>
              <a:t>Faculty Senate approved Core Learning Outcomes (Academic Catalog)</a:t>
            </a:r>
          </a:p>
          <a:p>
            <a:pPr lvl="1"/>
            <a:r>
              <a:rPr lang="en-US" sz="2400" dirty="0"/>
              <a:t>The COC set a cycle of reviews by element (currently on Element E)</a:t>
            </a:r>
          </a:p>
          <a:p>
            <a:pPr lvl="1"/>
            <a:r>
              <a:rPr lang="en-US" sz="2400" dirty="0"/>
              <a:t>The COC set a schedule for each review cycle</a:t>
            </a:r>
          </a:p>
          <a:p>
            <a:r>
              <a:rPr lang="en-US" sz="2800" dirty="0"/>
              <a:t>Are we following this process? Is this process effective in improving the Core? What changes have been made to the Core as a result of the assessment of student learning?</a:t>
            </a:r>
          </a:p>
        </p:txBody>
      </p:sp>
    </p:spTree>
    <p:extLst>
      <p:ext uri="{BB962C8B-B14F-4D97-AF65-F5344CB8AC3E}">
        <p14:creationId xmlns:p14="http://schemas.microsoft.com/office/powerpoint/2010/main" val="3836183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85D9B-32F1-8400-D2F2-4BAAFE98E13B}"/>
              </a:ext>
            </a:extLst>
          </p:cNvPr>
          <p:cNvSpPr>
            <a:spLocks noGrp="1"/>
          </p:cNvSpPr>
          <p:nvPr>
            <p:ph type="title"/>
          </p:nvPr>
        </p:nvSpPr>
        <p:spPr/>
        <p:txBody>
          <a:bodyPr/>
          <a:lstStyle/>
          <a:p>
            <a:r>
              <a:rPr lang="en-US" dirty="0"/>
              <a:t>Spring 2026 Comprehensive Visit</a:t>
            </a:r>
          </a:p>
        </p:txBody>
      </p:sp>
      <p:sp>
        <p:nvSpPr>
          <p:cNvPr id="3" name="Content Placeholder 2">
            <a:extLst>
              <a:ext uri="{FF2B5EF4-FFF2-40B4-BE49-F238E27FC236}">
                <a16:creationId xmlns:a16="http://schemas.microsoft.com/office/drawing/2014/main" id="{D11D98C2-1D13-D8DD-D7E7-51D2D15C41D9}"/>
              </a:ext>
            </a:extLst>
          </p:cNvPr>
          <p:cNvSpPr>
            <a:spLocks noGrp="1"/>
          </p:cNvSpPr>
          <p:nvPr>
            <p:ph idx="1"/>
          </p:nvPr>
        </p:nvSpPr>
        <p:spPr/>
        <p:txBody>
          <a:bodyPr/>
          <a:lstStyle/>
          <a:p>
            <a:r>
              <a:rPr lang="en-US" dirty="0"/>
              <a:t>April 23-24, 2026</a:t>
            </a:r>
          </a:p>
          <a:p>
            <a:pPr lvl="1"/>
            <a:r>
              <a:rPr lang="en-US" dirty="0"/>
              <a:t>We will host a team of about 5 peer reviewers with more participating remotely</a:t>
            </a:r>
          </a:p>
          <a:p>
            <a:pPr lvl="1"/>
            <a:r>
              <a:rPr lang="en-US" dirty="0"/>
              <a:t>Open meetings with students, faculty, staff, and others</a:t>
            </a:r>
          </a:p>
          <a:p>
            <a:pPr lvl="1"/>
            <a:r>
              <a:rPr lang="en-US" dirty="0"/>
              <a:t>A subgroup will visit Lake Campus</a:t>
            </a:r>
          </a:p>
          <a:p>
            <a:pPr lvl="1"/>
            <a:r>
              <a:rPr lang="en-US" dirty="0"/>
              <a:t>Trying to get a “boots on the ground” perspective based on our assurance argument</a:t>
            </a:r>
          </a:p>
        </p:txBody>
      </p:sp>
    </p:spTree>
    <p:extLst>
      <p:ext uri="{BB962C8B-B14F-4D97-AF65-F5344CB8AC3E}">
        <p14:creationId xmlns:p14="http://schemas.microsoft.com/office/powerpoint/2010/main" val="1499816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E6C7B-6ACD-1B6B-BCD7-2173FE997945}"/>
              </a:ext>
            </a:extLst>
          </p:cNvPr>
          <p:cNvSpPr>
            <a:spLocks noGrp="1"/>
          </p:cNvSpPr>
          <p:nvPr>
            <p:ph type="title"/>
          </p:nvPr>
        </p:nvSpPr>
        <p:spPr/>
        <p:txBody>
          <a:bodyPr/>
          <a:lstStyle/>
          <a:p>
            <a:r>
              <a:rPr lang="en-US" dirty="0"/>
              <a:t>Faculty Support for Comprehensive Visit</a:t>
            </a:r>
          </a:p>
        </p:txBody>
      </p:sp>
      <p:sp>
        <p:nvSpPr>
          <p:cNvPr id="3" name="Content Placeholder 2">
            <a:extLst>
              <a:ext uri="{FF2B5EF4-FFF2-40B4-BE49-F238E27FC236}">
                <a16:creationId xmlns:a16="http://schemas.microsoft.com/office/drawing/2014/main" id="{B7492DCB-193D-6B88-5E80-93047EF67273}"/>
              </a:ext>
            </a:extLst>
          </p:cNvPr>
          <p:cNvSpPr>
            <a:spLocks noGrp="1"/>
          </p:cNvSpPr>
          <p:nvPr>
            <p:ph idx="1"/>
          </p:nvPr>
        </p:nvSpPr>
        <p:spPr/>
        <p:txBody>
          <a:bodyPr/>
          <a:lstStyle/>
          <a:p>
            <a:r>
              <a:rPr lang="en-US" dirty="0"/>
              <a:t>Review Assurance Argument Drafts</a:t>
            </a:r>
          </a:p>
          <a:p>
            <a:pPr lvl="1"/>
            <a:r>
              <a:rPr lang="en-US" dirty="0"/>
              <a:t>Invite curriculum and policy committees to review the current draft; will also ask the Council of Chairs to review</a:t>
            </a:r>
          </a:p>
          <a:p>
            <a:pPr lvl="1"/>
            <a:r>
              <a:rPr lang="en-US" dirty="0"/>
              <a:t>Will invite Faculty Senators to review the next draft in early December</a:t>
            </a:r>
          </a:p>
          <a:p>
            <a:r>
              <a:rPr lang="en-US" dirty="0"/>
              <a:t>Timely response to requests for evidence</a:t>
            </a:r>
          </a:p>
          <a:p>
            <a:r>
              <a:rPr lang="en-US" dirty="0"/>
              <a:t>Be available April 23 &amp; 24, 2026, </a:t>
            </a:r>
            <a:r>
              <a:rPr lang="en-US"/>
              <a:t>to participate</a:t>
            </a:r>
            <a:endParaRPr lang="en-US" dirty="0"/>
          </a:p>
        </p:txBody>
      </p:sp>
    </p:spTree>
    <p:extLst>
      <p:ext uri="{BB962C8B-B14F-4D97-AF65-F5344CB8AC3E}">
        <p14:creationId xmlns:p14="http://schemas.microsoft.com/office/powerpoint/2010/main" val="2773804491"/>
      </p:ext>
    </p:extLst>
  </p:cSld>
  <p:clrMapOvr>
    <a:masterClrMapping/>
  </p:clrMapOvr>
</p:sld>
</file>

<file path=ppt/theme/theme1.xml><?xml version="1.0" encoding="utf-8"?>
<a:theme xmlns:a="http://schemas.openxmlformats.org/drawingml/2006/main" name="Cover Slide Option 1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Slide Option 2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ver Slide Option 3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ver Slide Option 4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over Slide Option 5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Cover Slide Option 6 (includes title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Inside Slide Option 2 (includes different content layou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Inside Slide Option 1 (includes different content layou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Wright-State-University-PowerPoint-WidescreenTemplates</Template>
  <TotalTime>334</TotalTime>
  <Words>491</Words>
  <Application>Microsoft Office PowerPoint</Application>
  <PresentationFormat>Widescreen</PresentationFormat>
  <Paragraphs>52</Paragraphs>
  <Slides>10</Slides>
  <Notes>0</Notes>
  <HiddenSlides>0</HiddenSlides>
  <MMClips>0</MMClips>
  <ScaleCrop>false</ScaleCrop>
  <HeadingPairs>
    <vt:vector size="6" baseType="variant">
      <vt:variant>
        <vt:lpstr>Fonts Used</vt:lpstr>
      </vt:variant>
      <vt:variant>
        <vt:i4>2</vt:i4>
      </vt:variant>
      <vt:variant>
        <vt:lpstr>Theme</vt:lpstr>
      </vt:variant>
      <vt:variant>
        <vt:i4>8</vt:i4>
      </vt:variant>
      <vt:variant>
        <vt:lpstr>Slide Titles</vt:lpstr>
      </vt:variant>
      <vt:variant>
        <vt:i4>10</vt:i4>
      </vt:variant>
    </vt:vector>
  </HeadingPairs>
  <TitlesOfParts>
    <vt:vector size="20" baseType="lpstr">
      <vt:lpstr>Arial</vt:lpstr>
      <vt:lpstr>Calibri</vt:lpstr>
      <vt:lpstr>Cover Slide Option 1 (includes title slide, title/author slide, and ending slide)</vt:lpstr>
      <vt:lpstr>Cover Slide Option 2 (includes title slide, title/author slide, and ending slide)</vt:lpstr>
      <vt:lpstr>Cover Slide Option 3 (includes title slide, title/author slide, and ending slide)</vt:lpstr>
      <vt:lpstr>Cover Slide Option 4 (includes title slide, title/author slide, and ending slide)</vt:lpstr>
      <vt:lpstr>Cover Slide Option 5 (includes title slide, title/author slide, and ending slide)</vt:lpstr>
      <vt:lpstr>Cover Slide Option 6 (includes title slide and ending slide)</vt:lpstr>
      <vt:lpstr>Inside Slide Option 2 (includes different content layouts)</vt:lpstr>
      <vt:lpstr>Inside Slide Option 1 (includes different content layouts)</vt:lpstr>
      <vt:lpstr>2026 HLC Comprehensive Visit</vt:lpstr>
      <vt:lpstr>Accreditation is Ongoing &amp; Continuous</vt:lpstr>
      <vt:lpstr>Institutional Mission is Central</vt:lpstr>
      <vt:lpstr>HLC Criteria</vt:lpstr>
      <vt:lpstr>Criterion 3: Teaching &amp; Learning for Student Success</vt:lpstr>
      <vt:lpstr>Criterion 3: Teaching &amp; Learning for Student Success</vt:lpstr>
      <vt:lpstr>Example – Wright State Core &amp; COC</vt:lpstr>
      <vt:lpstr>Spring 2026 Comprehensive Visit</vt:lpstr>
      <vt:lpstr>Faculty Support for Comprehensive Visit</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Institutional Learning Outcomes</dc:title>
  <dc:creator>Christian, Nick</dc:creator>
  <cp:lastModifiedBy>Christian, Nick</cp:lastModifiedBy>
  <cp:revision>12</cp:revision>
  <cp:lastPrinted>2024-01-12T20:56:03Z</cp:lastPrinted>
  <dcterms:created xsi:type="dcterms:W3CDTF">2024-01-12T20:50:11Z</dcterms:created>
  <dcterms:modified xsi:type="dcterms:W3CDTF">2025-10-13T13:59:20Z</dcterms:modified>
</cp:coreProperties>
</file>